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98" r:id="rId5"/>
    <p:sldId id="395" r:id="rId6"/>
    <p:sldId id="401" r:id="rId7"/>
    <p:sldId id="406" r:id="rId8"/>
    <p:sldId id="429" r:id="rId9"/>
    <p:sldId id="407" r:id="rId10"/>
    <p:sldId id="449" r:id="rId11"/>
    <p:sldId id="413" r:id="rId12"/>
    <p:sldId id="415" r:id="rId13"/>
    <p:sldId id="416" r:id="rId14"/>
    <p:sldId id="412" r:id="rId15"/>
    <p:sldId id="436" r:id="rId16"/>
    <p:sldId id="418" r:id="rId17"/>
    <p:sldId id="408" r:id="rId18"/>
    <p:sldId id="444" r:id="rId19"/>
    <p:sldId id="409" r:id="rId20"/>
    <p:sldId id="448" r:id="rId21"/>
    <p:sldId id="419" r:id="rId22"/>
    <p:sldId id="410" r:id="rId23"/>
    <p:sldId id="411" r:id="rId24"/>
    <p:sldId id="417" r:id="rId25"/>
    <p:sldId id="424" r:id="rId26"/>
    <p:sldId id="427" r:id="rId27"/>
    <p:sldId id="428" r:id="rId28"/>
    <p:sldId id="443" r:id="rId29"/>
    <p:sldId id="440" r:id="rId30"/>
    <p:sldId id="430" r:id="rId31"/>
    <p:sldId id="431" r:id="rId32"/>
    <p:sldId id="432" r:id="rId33"/>
    <p:sldId id="451" r:id="rId34"/>
    <p:sldId id="433" r:id="rId35"/>
    <p:sldId id="446" r:id="rId36"/>
    <p:sldId id="447" r:id="rId37"/>
    <p:sldId id="452" r:id="rId38"/>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F6F7F8"/>
    <a:srgbClr val="202324"/>
    <a:srgbClr val="212325"/>
    <a:srgbClr val="3F4443"/>
    <a:srgbClr val="6B6C6C"/>
    <a:srgbClr val="A2AA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85309" autoAdjust="0"/>
  </p:normalViewPr>
  <p:slideViewPr>
    <p:cSldViewPr snapToGrid="0">
      <p:cViewPr varScale="1">
        <p:scale>
          <a:sx n="50" d="100"/>
          <a:sy n="50" d="100"/>
        </p:scale>
        <p:origin x="60"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422DB-BD21-4A34-862B-11547F4AF73C}" type="doc">
      <dgm:prSet loTypeId="urn:microsoft.com/office/officeart/2008/layout/AlternatingHexagons" loCatId="list" qsTypeId="urn:microsoft.com/office/officeart/2005/8/quickstyle/simple1" qsCatId="simple" csTypeId="urn:microsoft.com/office/officeart/2005/8/colors/accent0_2" csCatId="mainScheme" phldr="1"/>
      <dgm:spPr/>
      <dgm:t>
        <a:bodyPr/>
        <a:lstStyle/>
        <a:p>
          <a:endParaRPr lang="en-US"/>
        </a:p>
      </dgm:t>
    </dgm:pt>
    <dgm:pt modelId="{9A85F8C5-4079-48F8-8516-5CFD6D629D14}">
      <dgm:prSet phldrT="[Text]" custT="1"/>
      <dgm:spPr/>
      <dgm:t>
        <a:bodyPr/>
        <a:lstStyle/>
        <a:p>
          <a:r>
            <a:rPr lang="en-US" sz="1400" b="1" dirty="0"/>
            <a:t>Web</a:t>
          </a:r>
          <a:r>
            <a:rPr lang="en-US" sz="1400" dirty="0"/>
            <a:t> </a:t>
          </a:r>
          <a:r>
            <a:rPr lang="en-US" sz="1400" b="1" dirty="0"/>
            <a:t>Lead</a:t>
          </a:r>
        </a:p>
      </dgm:t>
    </dgm:pt>
    <dgm:pt modelId="{6FFC564A-0534-4325-9C78-2A0EDA0D7AF9}" type="parTrans" cxnId="{65321A33-3931-4A27-B9BA-9BE27B09DFCA}">
      <dgm:prSet/>
      <dgm:spPr/>
      <dgm:t>
        <a:bodyPr/>
        <a:lstStyle/>
        <a:p>
          <a:endParaRPr lang="en-US"/>
        </a:p>
      </dgm:t>
    </dgm:pt>
    <dgm:pt modelId="{7DE09250-ABE8-49D1-883B-E8F0591A7A40}" type="sibTrans" cxnId="{65321A33-3931-4A27-B9BA-9BE27B09DFCA}">
      <dgm:prSet/>
      <dgm:spPr/>
      <dgm:t>
        <a:bodyPr/>
        <a:lstStyle/>
        <a:p>
          <a:endParaRPr lang="en-US" dirty="0"/>
        </a:p>
      </dgm:t>
    </dgm:pt>
    <dgm:pt modelId="{F8798DEC-92E9-4E66-9522-8D058C3F0447}">
      <dgm:prSet phldrT="[Text]" custT="1"/>
      <dgm:spPr/>
      <dgm:t>
        <a:bodyPr/>
        <a:lstStyle/>
        <a:p>
          <a:r>
            <a:rPr lang="en-US" sz="1400" b="1" dirty="0"/>
            <a:t>Content Editor</a:t>
          </a:r>
        </a:p>
      </dgm:t>
    </dgm:pt>
    <dgm:pt modelId="{D1FECF0B-867A-4BAE-88A4-354A9081B0B8}" type="parTrans" cxnId="{4637E3D5-5224-4BE8-8901-5E675B22A070}">
      <dgm:prSet/>
      <dgm:spPr/>
      <dgm:t>
        <a:bodyPr/>
        <a:lstStyle/>
        <a:p>
          <a:endParaRPr lang="en-US"/>
        </a:p>
      </dgm:t>
    </dgm:pt>
    <dgm:pt modelId="{02F97E69-7CA0-4A76-869B-CFA9DD8EA035}" type="sibTrans" cxnId="{4637E3D5-5224-4BE8-8901-5E675B22A070}">
      <dgm:prSet/>
      <dgm:spPr/>
      <dgm:t>
        <a:bodyPr/>
        <a:lstStyle/>
        <a:p>
          <a:endParaRPr lang="en-US" dirty="0"/>
        </a:p>
      </dgm:t>
    </dgm:pt>
    <dgm:pt modelId="{3A68E29F-7F00-4D8B-AFD7-B13DD2F4B18E}">
      <dgm:prSet phldrT="[Text]" custT="1"/>
      <dgm:spPr/>
      <dgm:t>
        <a:bodyPr/>
        <a:lstStyle/>
        <a:p>
          <a:r>
            <a:rPr lang="en-US" sz="1200" b="1" dirty="0"/>
            <a:t>Web Developer</a:t>
          </a:r>
        </a:p>
      </dgm:t>
    </dgm:pt>
    <dgm:pt modelId="{DBCACC35-19F1-4E21-8F45-4E883E0C4E30}" type="parTrans" cxnId="{C25D0DE4-0B74-402D-B8FD-590141725401}">
      <dgm:prSet/>
      <dgm:spPr/>
      <dgm:t>
        <a:bodyPr/>
        <a:lstStyle/>
        <a:p>
          <a:endParaRPr lang="en-US"/>
        </a:p>
      </dgm:t>
    </dgm:pt>
    <dgm:pt modelId="{CD373DAF-D60D-41E8-A92E-A22BE4EA2D1D}" type="sibTrans" cxnId="{C25D0DE4-0B74-402D-B8FD-590141725401}">
      <dgm:prSet/>
      <dgm:spPr/>
      <dgm:t>
        <a:bodyPr/>
        <a:lstStyle/>
        <a:p>
          <a:endParaRPr lang="en-US" dirty="0"/>
        </a:p>
      </dgm:t>
    </dgm:pt>
    <dgm:pt modelId="{7FBFDFA0-98E6-4790-8D40-147431DDA51E}">
      <dgm:prSet phldrT="[Text]"/>
      <dgm:spPr/>
      <dgm:t>
        <a:bodyPr/>
        <a:lstStyle/>
        <a:p>
          <a:r>
            <a:rPr lang="en-US" b="1" dirty="0"/>
            <a:t>Area Admin for Acquia Optimize</a:t>
          </a:r>
        </a:p>
      </dgm:t>
    </dgm:pt>
    <dgm:pt modelId="{4F06554D-DA6B-41B6-A58A-CC3F0213E951}" type="parTrans" cxnId="{157950EC-9812-4E8E-AF5C-CEB8BFD7CD14}">
      <dgm:prSet/>
      <dgm:spPr/>
      <dgm:t>
        <a:bodyPr/>
        <a:lstStyle/>
        <a:p>
          <a:endParaRPr lang="en-US"/>
        </a:p>
      </dgm:t>
    </dgm:pt>
    <dgm:pt modelId="{85EDF1E4-C94B-436C-BC0C-8FC436A324FF}" type="sibTrans" cxnId="{157950EC-9812-4E8E-AF5C-CEB8BFD7CD14}">
      <dgm:prSet/>
      <dgm:spPr/>
      <dgm:t>
        <a:bodyPr/>
        <a:lstStyle/>
        <a:p>
          <a:endParaRPr lang="en-US" dirty="0"/>
        </a:p>
      </dgm:t>
    </dgm:pt>
    <dgm:pt modelId="{70CF9C28-3FF0-4499-9459-9C173D339F21}">
      <dgm:prSet phldrT="[Text]"/>
      <dgm:spPr/>
      <dgm:t>
        <a:bodyPr/>
        <a:lstStyle/>
        <a:p>
          <a:r>
            <a:rPr lang="en-US" b="1" dirty="0"/>
            <a:t>Primary Technical Contact</a:t>
          </a:r>
        </a:p>
      </dgm:t>
    </dgm:pt>
    <dgm:pt modelId="{12BD2A9E-0142-458B-AD15-68EA12A0D53F}" type="parTrans" cxnId="{09A09315-93AA-4E7E-BA69-D64B87D024C5}">
      <dgm:prSet/>
      <dgm:spPr/>
      <dgm:t>
        <a:bodyPr/>
        <a:lstStyle/>
        <a:p>
          <a:endParaRPr lang="en-US"/>
        </a:p>
      </dgm:t>
    </dgm:pt>
    <dgm:pt modelId="{A767D2F9-E1F9-4CF8-90C3-08BC13C2949B}" type="sibTrans" cxnId="{09A09315-93AA-4E7E-BA69-D64B87D024C5}">
      <dgm:prSet/>
      <dgm:spPr/>
      <dgm:t>
        <a:bodyPr/>
        <a:lstStyle/>
        <a:p>
          <a:endParaRPr lang="en-US" dirty="0"/>
        </a:p>
      </dgm:t>
    </dgm:pt>
    <dgm:pt modelId="{4323B8B6-42BF-4436-AC6B-59E11CE375CA}" type="pres">
      <dgm:prSet presAssocID="{17B422DB-BD21-4A34-862B-11547F4AF73C}" presName="Name0" presStyleCnt="0">
        <dgm:presLayoutVars>
          <dgm:chMax/>
          <dgm:chPref/>
          <dgm:dir/>
          <dgm:animLvl val="lvl"/>
        </dgm:presLayoutVars>
      </dgm:prSet>
      <dgm:spPr/>
    </dgm:pt>
    <dgm:pt modelId="{F771ECC2-6CAC-4DF5-8C6D-BB5552BEC40B}" type="pres">
      <dgm:prSet presAssocID="{9A85F8C5-4079-48F8-8516-5CFD6D629D14}" presName="composite" presStyleCnt="0"/>
      <dgm:spPr/>
    </dgm:pt>
    <dgm:pt modelId="{681203D9-E820-4685-AD5D-445BA1754D4C}" type="pres">
      <dgm:prSet presAssocID="{9A85F8C5-4079-48F8-8516-5CFD6D629D14}" presName="Parent1" presStyleLbl="node1" presStyleIdx="0" presStyleCnt="10" custScaleX="133115">
        <dgm:presLayoutVars>
          <dgm:chMax val="1"/>
          <dgm:chPref val="1"/>
          <dgm:bulletEnabled val="1"/>
        </dgm:presLayoutVars>
      </dgm:prSet>
      <dgm:spPr/>
    </dgm:pt>
    <dgm:pt modelId="{B565FF99-C816-410C-BF1F-0906DE8A5C86}" type="pres">
      <dgm:prSet presAssocID="{9A85F8C5-4079-48F8-8516-5CFD6D629D14}" presName="Childtext1" presStyleLbl="revTx" presStyleIdx="0" presStyleCnt="5">
        <dgm:presLayoutVars>
          <dgm:chMax val="0"/>
          <dgm:chPref val="0"/>
          <dgm:bulletEnabled val="1"/>
        </dgm:presLayoutVars>
      </dgm:prSet>
      <dgm:spPr/>
    </dgm:pt>
    <dgm:pt modelId="{BC8C315B-1F73-43F7-A48A-16DF56886ADB}" type="pres">
      <dgm:prSet presAssocID="{9A85F8C5-4079-48F8-8516-5CFD6D629D14}" presName="BalanceSpacing" presStyleCnt="0"/>
      <dgm:spPr/>
    </dgm:pt>
    <dgm:pt modelId="{FAC522A7-81E7-44DB-9FC0-B846F83BF449}" type="pres">
      <dgm:prSet presAssocID="{9A85F8C5-4079-48F8-8516-5CFD6D629D14}" presName="BalanceSpacing1" presStyleCnt="0"/>
      <dgm:spPr/>
    </dgm:pt>
    <dgm:pt modelId="{6F318417-4F6A-436E-B5DF-C6E0AB96266C}" type="pres">
      <dgm:prSet presAssocID="{7DE09250-ABE8-49D1-883B-E8F0591A7A40}" presName="Accent1Text" presStyleLbl="node1" presStyleIdx="1" presStyleCnt="10"/>
      <dgm:spPr/>
    </dgm:pt>
    <dgm:pt modelId="{1D01177B-1879-4A79-BDED-E0647512389F}" type="pres">
      <dgm:prSet presAssocID="{7DE09250-ABE8-49D1-883B-E8F0591A7A40}" presName="spaceBetweenRectangles" presStyleCnt="0"/>
      <dgm:spPr/>
    </dgm:pt>
    <dgm:pt modelId="{8408AEC1-0208-4C73-AA09-C0F8BD2F7917}" type="pres">
      <dgm:prSet presAssocID="{F8798DEC-92E9-4E66-9522-8D058C3F0447}" presName="composite" presStyleCnt="0"/>
      <dgm:spPr/>
    </dgm:pt>
    <dgm:pt modelId="{CCC5F618-9845-45CA-9BDF-92026040377E}" type="pres">
      <dgm:prSet presAssocID="{F8798DEC-92E9-4E66-9522-8D058C3F0447}" presName="Parent1" presStyleLbl="node1" presStyleIdx="2" presStyleCnt="10" custScaleX="120553">
        <dgm:presLayoutVars>
          <dgm:chMax val="1"/>
          <dgm:chPref val="1"/>
          <dgm:bulletEnabled val="1"/>
        </dgm:presLayoutVars>
      </dgm:prSet>
      <dgm:spPr/>
    </dgm:pt>
    <dgm:pt modelId="{03B815E4-8527-4B70-BE8E-03A6A197E7FF}" type="pres">
      <dgm:prSet presAssocID="{F8798DEC-92E9-4E66-9522-8D058C3F0447}" presName="Childtext1" presStyleLbl="revTx" presStyleIdx="1" presStyleCnt="5">
        <dgm:presLayoutVars>
          <dgm:chMax val="0"/>
          <dgm:chPref val="0"/>
          <dgm:bulletEnabled val="1"/>
        </dgm:presLayoutVars>
      </dgm:prSet>
      <dgm:spPr/>
    </dgm:pt>
    <dgm:pt modelId="{66A0E47D-7FA3-45DB-B9A0-5C32A6A2B1FD}" type="pres">
      <dgm:prSet presAssocID="{F8798DEC-92E9-4E66-9522-8D058C3F0447}" presName="BalanceSpacing" presStyleCnt="0"/>
      <dgm:spPr/>
    </dgm:pt>
    <dgm:pt modelId="{3FEF8634-F982-4F27-B865-F356EFB41C26}" type="pres">
      <dgm:prSet presAssocID="{F8798DEC-92E9-4E66-9522-8D058C3F0447}" presName="BalanceSpacing1" presStyleCnt="0"/>
      <dgm:spPr/>
    </dgm:pt>
    <dgm:pt modelId="{30B9E761-0E43-4417-AD0C-5602BD02D3C8}" type="pres">
      <dgm:prSet presAssocID="{02F97E69-7CA0-4A76-869B-CFA9DD8EA035}" presName="Accent1Text" presStyleLbl="node1" presStyleIdx="3" presStyleCnt="10"/>
      <dgm:spPr/>
    </dgm:pt>
    <dgm:pt modelId="{C3921C94-BC09-4C80-AA4C-80B448A37636}" type="pres">
      <dgm:prSet presAssocID="{02F97E69-7CA0-4A76-869B-CFA9DD8EA035}" presName="spaceBetweenRectangles" presStyleCnt="0"/>
      <dgm:spPr/>
    </dgm:pt>
    <dgm:pt modelId="{A03E5DAB-5BEF-45D2-BDB3-BAC96D646515}" type="pres">
      <dgm:prSet presAssocID="{3A68E29F-7F00-4D8B-AFD7-B13DD2F4B18E}" presName="composite" presStyleCnt="0"/>
      <dgm:spPr/>
    </dgm:pt>
    <dgm:pt modelId="{5ABF9FCD-84F6-419C-A789-F5AC18B92A25}" type="pres">
      <dgm:prSet presAssocID="{3A68E29F-7F00-4D8B-AFD7-B13DD2F4B18E}" presName="Parent1" presStyleLbl="node1" presStyleIdx="4" presStyleCnt="10" custScaleX="121045">
        <dgm:presLayoutVars>
          <dgm:chMax val="1"/>
          <dgm:chPref val="1"/>
          <dgm:bulletEnabled val="1"/>
        </dgm:presLayoutVars>
      </dgm:prSet>
      <dgm:spPr/>
    </dgm:pt>
    <dgm:pt modelId="{39CBA854-3DB4-47F6-8B27-7CFB0D9DADBB}" type="pres">
      <dgm:prSet presAssocID="{3A68E29F-7F00-4D8B-AFD7-B13DD2F4B18E}" presName="Childtext1" presStyleLbl="revTx" presStyleIdx="2" presStyleCnt="5">
        <dgm:presLayoutVars>
          <dgm:chMax val="0"/>
          <dgm:chPref val="0"/>
          <dgm:bulletEnabled val="1"/>
        </dgm:presLayoutVars>
      </dgm:prSet>
      <dgm:spPr/>
    </dgm:pt>
    <dgm:pt modelId="{E2149C5E-EB7F-4173-B516-ECA8C1AA8CF7}" type="pres">
      <dgm:prSet presAssocID="{3A68E29F-7F00-4D8B-AFD7-B13DD2F4B18E}" presName="BalanceSpacing" presStyleCnt="0"/>
      <dgm:spPr/>
    </dgm:pt>
    <dgm:pt modelId="{0F4466E4-5B53-4925-897C-B7CE845F9B6F}" type="pres">
      <dgm:prSet presAssocID="{3A68E29F-7F00-4D8B-AFD7-B13DD2F4B18E}" presName="BalanceSpacing1" presStyleCnt="0"/>
      <dgm:spPr/>
    </dgm:pt>
    <dgm:pt modelId="{2EED2E63-4803-452B-98CB-0DCBB5B87D86}" type="pres">
      <dgm:prSet presAssocID="{CD373DAF-D60D-41E8-A92E-A22BE4EA2D1D}" presName="Accent1Text" presStyleLbl="node1" presStyleIdx="5" presStyleCnt="10"/>
      <dgm:spPr/>
    </dgm:pt>
    <dgm:pt modelId="{A97F6F99-EDD7-4F03-BA59-3613E59165F3}" type="pres">
      <dgm:prSet presAssocID="{CD373DAF-D60D-41E8-A92E-A22BE4EA2D1D}" presName="spaceBetweenRectangles" presStyleCnt="0"/>
      <dgm:spPr/>
    </dgm:pt>
    <dgm:pt modelId="{65ADBD35-3A6F-43BB-9065-95011F06D5A8}" type="pres">
      <dgm:prSet presAssocID="{7FBFDFA0-98E6-4790-8D40-147431DDA51E}" presName="composite" presStyleCnt="0"/>
      <dgm:spPr/>
    </dgm:pt>
    <dgm:pt modelId="{2996A0F3-51EA-48FA-881A-FCC72A24BF7D}" type="pres">
      <dgm:prSet presAssocID="{7FBFDFA0-98E6-4790-8D40-147431DDA51E}" presName="Parent1" presStyleLbl="node1" presStyleIdx="6" presStyleCnt="10" custScaleX="114518">
        <dgm:presLayoutVars>
          <dgm:chMax val="1"/>
          <dgm:chPref val="1"/>
          <dgm:bulletEnabled val="1"/>
        </dgm:presLayoutVars>
      </dgm:prSet>
      <dgm:spPr/>
    </dgm:pt>
    <dgm:pt modelId="{C2DB61F7-8B0C-4D8B-98C5-38561F162533}" type="pres">
      <dgm:prSet presAssocID="{7FBFDFA0-98E6-4790-8D40-147431DDA51E}" presName="Childtext1" presStyleLbl="revTx" presStyleIdx="3" presStyleCnt="5">
        <dgm:presLayoutVars>
          <dgm:chMax val="0"/>
          <dgm:chPref val="0"/>
          <dgm:bulletEnabled val="1"/>
        </dgm:presLayoutVars>
      </dgm:prSet>
      <dgm:spPr/>
    </dgm:pt>
    <dgm:pt modelId="{D05559F3-87DD-42D4-BAE3-0F8E8F99FDD6}" type="pres">
      <dgm:prSet presAssocID="{7FBFDFA0-98E6-4790-8D40-147431DDA51E}" presName="BalanceSpacing" presStyleCnt="0"/>
      <dgm:spPr/>
    </dgm:pt>
    <dgm:pt modelId="{962260D7-7430-44F1-871E-CFCA1A2DEF9B}" type="pres">
      <dgm:prSet presAssocID="{7FBFDFA0-98E6-4790-8D40-147431DDA51E}" presName="BalanceSpacing1" presStyleCnt="0"/>
      <dgm:spPr/>
    </dgm:pt>
    <dgm:pt modelId="{FB64285B-8F0F-4995-A8BE-FAB1AC1EA0A4}" type="pres">
      <dgm:prSet presAssocID="{85EDF1E4-C94B-436C-BC0C-8FC436A324FF}" presName="Accent1Text" presStyleLbl="node1" presStyleIdx="7" presStyleCnt="10"/>
      <dgm:spPr/>
    </dgm:pt>
    <dgm:pt modelId="{89B9D743-8E27-4890-A015-E765B1B0DA98}" type="pres">
      <dgm:prSet presAssocID="{85EDF1E4-C94B-436C-BC0C-8FC436A324FF}" presName="spaceBetweenRectangles" presStyleCnt="0"/>
      <dgm:spPr/>
    </dgm:pt>
    <dgm:pt modelId="{1738CAC5-A9C7-4219-82CB-C715B67CC704}" type="pres">
      <dgm:prSet presAssocID="{70CF9C28-3FF0-4499-9459-9C173D339F21}" presName="composite" presStyleCnt="0"/>
      <dgm:spPr/>
    </dgm:pt>
    <dgm:pt modelId="{37104DE5-50DA-4867-B538-EB621046C57E}" type="pres">
      <dgm:prSet presAssocID="{70CF9C28-3FF0-4499-9459-9C173D339F21}" presName="Parent1" presStyleLbl="node1" presStyleIdx="8" presStyleCnt="10">
        <dgm:presLayoutVars>
          <dgm:chMax val="1"/>
          <dgm:chPref val="1"/>
          <dgm:bulletEnabled val="1"/>
        </dgm:presLayoutVars>
      </dgm:prSet>
      <dgm:spPr/>
    </dgm:pt>
    <dgm:pt modelId="{FCAAAF7B-C058-4112-9820-31021439046C}" type="pres">
      <dgm:prSet presAssocID="{70CF9C28-3FF0-4499-9459-9C173D339F21}" presName="Childtext1" presStyleLbl="revTx" presStyleIdx="4" presStyleCnt="5">
        <dgm:presLayoutVars>
          <dgm:chMax val="0"/>
          <dgm:chPref val="0"/>
          <dgm:bulletEnabled val="1"/>
        </dgm:presLayoutVars>
      </dgm:prSet>
      <dgm:spPr/>
    </dgm:pt>
    <dgm:pt modelId="{301CB79C-2B65-407E-BA60-1916D603BF38}" type="pres">
      <dgm:prSet presAssocID="{70CF9C28-3FF0-4499-9459-9C173D339F21}" presName="BalanceSpacing" presStyleCnt="0"/>
      <dgm:spPr/>
    </dgm:pt>
    <dgm:pt modelId="{E21E85F7-1E9A-407B-A574-7257C577C469}" type="pres">
      <dgm:prSet presAssocID="{70CF9C28-3FF0-4499-9459-9C173D339F21}" presName="BalanceSpacing1" presStyleCnt="0"/>
      <dgm:spPr/>
    </dgm:pt>
    <dgm:pt modelId="{D2DD6582-226F-466B-B639-F8047E6373D6}" type="pres">
      <dgm:prSet presAssocID="{A767D2F9-E1F9-4CF8-90C3-08BC13C2949B}" presName="Accent1Text" presStyleLbl="node1" presStyleIdx="9" presStyleCnt="10"/>
      <dgm:spPr/>
    </dgm:pt>
  </dgm:ptLst>
  <dgm:cxnLst>
    <dgm:cxn modelId="{09A09315-93AA-4E7E-BA69-D64B87D024C5}" srcId="{17B422DB-BD21-4A34-862B-11547F4AF73C}" destId="{70CF9C28-3FF0-4499-9459-9C173D339F21}" srcOrd="4" destOrd="0" parTransId="{12BD2A9E-0142-458B-AD15-68EA12A0D53F}" sibTransId="{A767D2F9-E1F9-4CF8-90C3-08BC13C2949B}"/>
    <dgm:cxn modelId="{65321A33-3931-4A27-B9BA-9BE27B09DFCA}" srcId="{17B422DB-BD21-4A34-862B-11547F4AF73C}" destId="{9A85F8C5-4079-48F8-8516-5CFD6D629D14}" srcOrd="0" destOrd="0" parTransId="{6FFC564A-0534-4325-9C78-2A0EDA0D7AF9}" sibTransId="{7DE09250-ABE8-49D1-883B-E8F0591A7A40}"/>
    <dgm:cxn modelId="{2ADF4438-3E65-4166-9E51-1B57AE080FBE}" type="presOf" srcId="{17B422DB-BD21-4A34-862B-11547F4AF73C}" destId="{4323B8B6-42BF-4436-AC6B-59E11CE375CA}" srcOrd="0" destOrd="0" presId="urn:microsoft.com/office/officeart/2008/layout/AlternatingHexagons"/>
    <dgm:cxn modelId="{89A73A52-2B85-4959-8B45-8E04E6245DA4}" type="presOf" srcId="{7FBFDFA0-98E6-4790-8D40-147431DDA51E}" destId="{2996A0F3-51EA-48FA-881A-FCC72A24BF7D}" srcOrd="0" destOrd="0" presId="urn:microsoft.com/office/officeart/2008/layout/AlternatingHexagons"/>
    <dgm:cxn modelId="{0BD10E8E-BEA8-48FA-AC48-55B9F9E8BD21}" type="presOf" srcId="{02F97E69-7CA0-4A76-869B-CFA9DD8EA035}" destId="{30B9E761-0E43-4417-AD0C-5602BD02D3C8}" srcOrd="0" destOrd="0" presId="urn:microsoft.com/office/officeart/2008/layout/AlternatingHexagons"/>
    <dgm:cxn modelId="{A5C556B3-DD15-4387-A79F-D3C1C3A560D7}" type="presOf" srcId="{70CF9C28-3FF0-4499-9459-9C173D339F21}" destId="{37104DE5-50DA-4867-B538-EB621046C57E}" srcOrd="0" destOrd="0" presId="urn:microsoft.com/office/officeart/2008/layout/AlternatingHexagons"/>
    <dgm:cxn modelId="{701350CC-10D6-42F4-9E27-8BA64BBD71A9}" type="presOf" srcId="{3A68E29F-7F00-4D8B-AFD7-B13DD2F4B18E}" destId="{5ABF9FCD-84F6-419C-A789-F5AC18B92A25}" srcOrd="0" destOrd="0" presId="urn:microsoft.com/office/officeart/2008/layout/AlternatingHexagons"/>
    <dgm:cxn modelId="{70FD80CD-0110-4F53-88C5-300FE393C21E}" type="presOf" srcId="{9A85F8C5-4079-48F8-8516-5CFD6D629D14}" destId="{681203D9-E820-4685-AD5D-445BA1754D4C}" srcOrd="0" destOrd="0" presId="urn:microsoft.com/office/officeart/2008/layout/AlternatingHexagons"/>
    <dgm:cxn modelId="{D7F5C4D1-3E00-46D8-99D7-574190E53384}" type="presOf" srcId="{F8798DEC-92E9-4E66-9522-8D058C3F0447}" destId="{CCC5F618-9845-45CA-9BDF-92026040377E}" srcOrd="0" destOrd="0" presId="urn:microsoft.com/office/officeart/2008/layout/AlternatingHexagons"/>
    <dgm:cxn modelId="{4637E3D5-5224-4BE8-8901-5E675B22A070}" srcId="{17B422DB-BD21-4A34-862B-11547F4AF73C}" destId="{F8798DEC-92E9-4E66-9522-8D058C3F0447}" srcOrd="1" destOrd="0" parTransId="{D1FECF0B-867A-4BAE-88A4-354A9081B0B8}" sibTransId="{02F97E69-7CA0-4A76-869B-CFA9DD8EA035}"/>
    <dgm:cxn modelId="{0B318DD6-5637-4CF9-AB8F-E979516DFB8B}" type="presOf" srcId="{A767D2F9-E1F9-4CF8-90C3-08BC13C2949B}" destId="{D2DD6582-226F-466B-B639-F8047E6373D6}" srcOrd="0" destOrd="0" presId="urn:microsoft.com/office/officeart/2008/layout/AlternatingHexagons"/>
    <dgm:cxn modelId="{616778D8-0CE2-4515-BE8F-D2AFCC51783C}" type="presOf" srcId="{7DE09250-ABE8-49D1-883B-E8F0591A7A40}" destId="{6F318417-4F6A-436E-B5DF-C6E0AB96266C}" srcOrd="0" destOrd="0" presId="urn:microsoft.com/office/officeart/2008/layout/AlternatingHexagons"/>
    <dgm:cxn modelId="{62BAB6E2-FF49-464C-9914-470896BCD0B4}" type="presOf" srcId="{85EDF1E4-C94B-436C-BC0C-8FC436A324FF}" destId="{FB64285B-8F0F-4995-A8BE-FAB1AC1EA0A4}" srcOrd="0" destOrd="0" presId="urn:microsoft.com/office/officeart/2008/layout/AlternatingHexagons"/>
    <dgm:cxn modelId="{C25D0DE4-0B74-402D-B8FD-590141725401}" srcId="{17B422DB-BD21-4A34-862B-11547F4AF73C}" destId="{3A68E29F-7F00-4D8B-AFD7-B13DD2F4B18E}" srcOrd="2" destOrd="0" parTransId="{DBCACC35-19F1-4E21-8F45-4E883E0C4E30}" sibTransId="{CD373DAF-D60D-41E8-A92E-A22BE4EA2D1D}"/>
    <dgm:cxn modelId="{157950EC-9812-4E8E-AF5C-CEB8BFD7CD14}" srcId="{17B422DB-BD21-4A34-862B-11547F4AF73C}" destId="{7FBFDFA0-98E6-4790-8D40-147431DDA51E}" srcOrd="3" destOrd="0" parTransId="{4F06554D-DA6B-41B6-A58A-CC3F0213E951}" sibTransId="{85EDF1E4-C94B-436C-BC0C-8FC436A324FF}"/>
    <dgm:cxn modelId="{B239A5F4-11B0-4F1C-A3EC-EB747F9A07A5}" type="presOf" srcId="{CD373DAF-D60D-41E8-A92E-A22BE4EA2D1D}" destId="{2EED2E63-4803-452B-98CB-0DCBB5B87D86}" srcOrd="0" destOrd="0" presId="urn:microsoft.com/office/officeart/2008/layout/AlternatingHexagons"/>
    <dgm:cxn modelId="{B72281C1-0DEA-4550-AFD6-5C04B76835D6}" type="presParOf" srcId="{4323B8B6-42BF-4436-AC6B-59E11CE375CA}" destId="{F771ECC2-6CAC-4DF5-8C6D-BB5552BEC40B}" srcOrd="0" destOrd="0" presId="urn:microsoft.com/office/officeart/2008/layout/AlternatingHexagons"/>
    <dgm:cxn modelId="{54487F39-1A7E-42DF-A0D9-A84DDEFB9A2F}" type="presParOf" srcId="{F771ECC2-6CAC-4DF5-8C6D-BB5552BEC40B}" destId="{681203D9-E820-4685-AD5D-445BA1754D4C}" srcOrd="0" destOrd="0" presId="urn:microsoft.com/office/officeart/2008/layout/AlternatingHexagons"/>
    <dgm:cxn modelId="{5818BD3E-DC76-4811-A751-F29D9DF2B50A}" type="presParOf" srcId="{F771ECC2-6CAC-4DF5-8C6D-BB5552BEC40B}" destId="{B565FF99-C816-410C-BF1F-0906DE8A5C86}" srcOrd="1" destOrd="0" presId="urn:microsoft.com/office/officeart/2008/layout/AlternatingHexagons"/>
    <dgm:cxn modelId="{78F4A8F8-EDE2-4049-B2CE-54757BB6685E}" type="presParOf" srcId="{F771ECC2-6CAC-4DF5-8C6D-BB5552BEC40B}" destId="{BC8C315B-1F73-43F7-A48A-16DF56886ADB}" srcOrd="2" destOrd="0" presId="urn:microsoft.com/office/officeart/2008/layout/AlternatingHexagons"/>
    <dgm:cxn modelId="{51385E0D-5390-4843-A134-9BFC0C518E34}" type="presParOf" srcId="{F771ECC2-6CAC-4DF5-8C6D-BB5552BEC40B}" destId="{FAC522A7-81E7-44DB-9FC0-B846F83BF449}" srcOrd="3" destOrd="0" presId="urn:microsoft.com/office/officeart/2008/layout/AlternatingHexagons"/>
    <dgm:cxn modelId="{827D020E-A50E-4336-9B31-2F330907587A}" type="presParOf" srcId="{F771ECC2-6CAC-4DF5-8C6D-BB5552BEC40B}" destId="{6F318417-4F6A-436E-B5DF-C6E0AB96266C}" srcOrd="4" destOrd="0" presId="urn:microsoft.com/office/officeart/2008/layout/AlternatingHexagons"/>
    <dgm:cxn modelId="{EC131A14-1D00-46F8-9CF0-DBD6A59D1CEF}" type="presParOf" srcId="{4323B8B6-42BF-4436-AC6B-59E11CE375CA}" destId="{1D01177B-1879-4A79-BDED-E0647512389F}" srcOrd="1" destOrd="0" presId="urn:microsoft.com/office/officeart/2008/layout/AlternatingHexagons"/>
    <dgm:cxn modelId="{4FE510C9-8E30-4433-B4DA-C5B6B000B23E}" type="presParOf" srcId="{4323B8B6-42BF-4436-AC6B-59E11CE375CA}" destId="{8408AEC1-0208-4C73-AA09-C0F8BD2F7917}" srcOrd="2" destOrd="0" presId="urn:microsoft.com/office/officeart/2008/layout/AlternatingHexagons"/>
    <dgm:cxn modelId="{FA68D0D6-D8B2-40C7-B668-49381EDF9E9C}" type="presParOf" srcId="{8408AEC1-0208-4C73-AA09-C0F8BD2F7917}" destId="{CCC5F618-9845-45CA-9BDF-92026040377E}" srcOrd="0" destOrd="0" presId="urn:microsoft.com/office/officeart/2008/layout/AlternatingHexagons"/>
    <dgm:cxn modelId="{29671101-6072-4E9A-BAB5-49B980F49217}" type="presParOf" srcId="{8408AEC1-0208-4C73-AA09-C0F8BD2F7917}" destId="{03B815E4-8527-4B70-BE8E-03A6A197E7FF}" srcOrd="1" destOrd="0" presId="urn:microsoft.com/office/officeart/2008/layout/AlternatingHexagons"/>
    <dgm:cxn modelId="{418E3B69-CF0E-461A-8C08-4035DBA87634}" type="presParOf" srcId="{8408AEC1-0208-4C73-AA09-C0F8BD2F7917}" destId="{66A0E47D-7FA3-45DB-B9A0-5C32A6A2B1FD}" srcOrd="2" destOrd="0" presId="urn:microsoft.com/office/officeart/2008/layout/AlternatingHexagons"/>
    <dgm:cxn modelId="{FF5F00E8-A219-4617-9D1D-1D9119CF4554}" type="presParOf" srcId="{8408AEC1-0208-4C73-AA09-C0F8BD2F7917}" destId="{3FEF8634-F982-4F27-B865-F356EFB41C26}" srcOrd="3" destOrd="0" presId="urn:microsoft.com/office/officeart/2008/layout/AlternatingHexagons"/>
    <dgm:cxn modelId="{43CF53C4-40DC-4079-A7E2-6EDDBC52F999}" type="presParOf" srcId="{8408AEC1-0208-4C73-AA09-C0F8BD2F7917}" destId="{30B9E761-0E43-4417-AD0C-5602BD02D3C8}" srcOrd="4" destOrd="0" presId="urn:microsoft.com/office/officeart/2008/layout/AlternatingHexagons"/>
    <dgm:cxn modelId="{05775D49-A09C-45E6-B961-78C8AB34E48A}" type="presParOf" srcId="{4323B8B6-42BF-4436-AC6B-59E11CE375CA}" destId="{C3921C94-BC09-4C80-AA4C-80B448A37636}" srcOrd="3" destOrd="0" presId="urn:microsoft.com/office/officeart/2008/layout/AlternatingHexagons"/>
    <dgm:cxn modelId="{F688C9AE-927B-4016-87AE-09FBDE09FF4C}" type="presParOf" srcId="{4323B8B6-42BF-4436-AC6B-59E11CE375CA}" destId="{A03E5DAB-5BEF-45D2-BDB3-BAC96D646515}" srcOrd="4" destOrd="0" presId="urn:microsoft.com/office/officeart/2008/layout/AlternatingHexagons"/>
    <dgm:cxn modelId="{30724E48-4AF9-403D-89C6-1931F3A3FD2B}" type="presParOf" srcId="{A03E5DAB-5BEF-45D2-BDB3-BAC96D646515}" destId="{5ABF9FCD-84F6-419C-A789-F5AC18B92A25}" srcOrd="0" destOrd="0" presId="urn:microsoft.com/office/officeart/2008/layout/AlternatingHexagons"/>
    <dgm:cxn modelId="{D92CFBD4-CE4D-4242-B6F7-741B698B8772}" type="presParOf" srcId="{A03E5DAB-5BEF-45D2-BDB3-BAC96D646515}" destId="{39CBA854-3DB4-47F6-8B27-7CFB0D9DADBB}" srcOrd="1" destOrd="0" presId="urn:microsoft.com/office/officeart/2008/layout/AlternatingHexagons"/>
    <dgm:cxn modelId="{EC5C6E1D-F3B0-4841-9520-BE1636132DAB}" type="presParOf" srcId="{A03E5DAB-5BEF-45D2-BDB3-BAC96D646515}" destId="{E2149C5E-EB7F-4173-B516-ECA8C1AA8CF7}" srcOrd="2" destOrd="0" presId="urn:microsoft.com/office/officeart/2008/layout/AlternatingHexagons"/>
    <dgm:cxn modelId="{36E60B51-BFAE-4437-B24C-5B923BE69EAE}" type="presParOf" srcId="{A03E5DAB-5BEF-45D2-BDB3-BAC96D646515}" destId="{0F4466E4-5B53-4925-897C-B7CE845F9B6F}" srcOrd="3" destOrd="0" presId="urn:microsoft.com/office/officeart/2008/layout/AlternatingHexagons"/>
    <dgm:cxn modelId="{B1806207-2BF3-4425-8537-0D404A38FDDE}" type="presParOf" srcId="{A03E5DAB-5BEF-45D2-BDB3-BAC96D646515}" destId="{2EED2E63-4803-452B-98CB-0DCBB5B87D86}" srcOrd="4" destOrd="0" presId="urn:microsoft.com/office/officeart/2008/layout/AlternatingHexagons"/>
    <dgm:cxn modelId="{5693B9BE-7253-405F-8CA4-12D3A4D2CD1C}" type="presParOf" srcId="{4323B8B6-42BF-4436-AC6B-59E11CE375CA}" destId="{A97F6F99-EDD7-4F03-BA59-3613E59165F3}" srcOrd="5" destOrd="0" presId="urn:microsoft.com/office/officeart/2008/layout/AlternatingHexagons"/>
    <dgm:cxn modelId="{B55E528E-46C7-4C5F-BFB9-B3BB19D56CDA}" type="presParOf" srcId="{4323B8B6-42BF-4436-AC6B-59E11CE375CA}" destId="{65ADBD35-3A6F-43BB-9065-95011F06D5A8}" srcOrd="6" destOrd="0" presId="urn:microsoft.com/office/officeart/2008/layout/AlternatingHexagons"/>
    <dgm:cxn modelId="{691F7507-AE33-4706-AEA3-637E049808C9}" type="presParOf" srcId="{65ADBD35-3A6F-43BB-9065-95011F06D5A8}" destId="{2996A0F3-51EA-48FA-881A-FCC72A24BF7D}" srcOrd="0" destOrd="0" presId="urn:microsoft.com/office/officeart/2008/layout/AlternatingHexagons"/>
    <dgm:cxn modelId="{C1DA0599-8113-433A-9707-DBFAA7F3EB57}" type="presParOf" srcId="{65ADBD35-3A6F-43BB-9065-95011F06D5A8}" destId="{C2DB61F7-8B0C-4D8B-98C5-38561F162533}" srcOrd="1" destOrd="0" presId="urn:microsoft.com/office/officeart/2008/layout/AlternatingHexagons"/>
    <dgm:cxn modelId="{73F6FE65-CC77-48CC-89BB-B039F29BB9DA}" type="presParOf" srcId="{65ADBD35-3A6F-43BB-9065-95011F06D5A8}" destId="{D05559F3-87DD-42D4-BAE3-0F8E8F99FDD6}" srcOrd="2" destOrd="0" presId="urn:microsoft.com/office/officeart/2008/layout/AlternatingHexagons"/>
    <dgm:cxn modelId="{8647C13B-CB80-4C85-B8DC-0EAB60566CB4}" type="presParOf" srcId="{65ADBD35-3A6F-43BB-9065-95011F06D5A8}" destId="{962260D7-7430-44F1-871E-CFCA1A2DEF9B}" srcOrd="3" destOrd="0" presId="urn:microsoft.com/office/officeart/2008/layout/AlternatingHexagons"/>
    <dgm:cxn modelId="{5FD49E06-AE83-43E7-8E97-596D7D511C76}" type="presParOf" srcId="{65ADBD35-3A6F-43BB-9065-95011F06D5A8}" destId="{FB64285B-8F0F-4995-A8BE-FAB1AC1EA0A4}" srcOrd="4" destOrd="0" presId="urn:microsoft.com/office/officeart/2008/layout/AlternatingHexagons"/>
    <dgm:cxn modelId="{57C28C79-36C3-42C8-A503-613FDF46AD1A}" type="presParOf" srcId="{4323B8B6-42BF-4436-AC6B-59E11CE375CA}" destId="{89B9D743-8E27-4890-A015-E765B1B0DA98}" srcOrd="7" destOrd="0" presId="urn:microsoft.com/office/officeart/2008/layout/AlternatingHexagons"/>
    <dgm:cxn modelId="{6628BA2D-34E6-4ACE-9A21-D05B5C466F76}" type="presParOf" srcId="{4323B8B6-42BF-4436-AC6B-59E11CE375CA}" destId="{1738CAC5-A9C7-4219-82CB-C715B67CC704}" srcOrd="8" destOrd="0" presId="urn:microsoft.com/office/officeart/2008/layout/AlternatingHexagons"/>
    <dgm:cxn modelId="{9A029CDA-93BD-46DE-AB85-91575101E14F}" type="presParOf" srcId="{1738CAC5-A9C7-4219-82CB-C715B67CC704}" destId="{37104DE5-50DA-4867-B538-EB621046C57E}" srcOrd="0" destOrd="0" presId="urn:microsoft.com/office/officeart/2008/layout/AlternatingHexagons"/>
    <dgm:cxn modelId="{A0EC0745-2E6D-491F-8F9E-7766AE7ADFE9}" type="presParOf" srcId="{1738CAC5-A9C7-4219-82CB-C715B67CC704}" destId="{FCAAAF7B-C058-4112-9820-31021439046C}" srcOrd="1" destOrd="0" presId="urn:microsoft.com/office/officeart/2008/layout/AlternatingHexagons"/>
    <dgm:cxn modelId="{7E617254-4B75-4578-8D06-FADB9670A44E}" type="presParOf" srcId="{1738CAC5-A9C7-4219-82CB-C715B67CC704}" destId="{301CB79C-2B65-407E-BA60-1916D603BF38}" srcOrd="2" destOrd="0" presId="urn:microsoft.com/office/officeart/2008/layout/AlternatingHexagons"/>
    <dgm:cxn modelId="{D338E936-90ED-4BA0-9A1A-FE24A7146040}" type="presParOf" srcId="{1738CAC5-A9C7-4219-82CB-C715B67CC704}" destId="{E21E85F7-1E9A-407B-A574-7257C577C469}" srcOrd="3" destOrd="0" presId="urn:microsoft.com/office/officeart/2008/layout/AlternatingHexagons"/>
    <dgm:cxn modelId="{48944D3E-4AE1-4018-B827-27964BDF9EB7}" type="presParOf" srcId="{1738CAC5-A9C7-4219-82CB-C715B67CC704}" destId="{D2DD6582-226F-466B-B639-F8047E6373D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422DB-BD21-4A34-862B-11547F4AF73C}" type="doc">
      <dgm:prSet loTypeId="urn:microsoft.com/office/officeart/2008/layout/AlternatingHexagons" loCatId="list" qsTypeId="urn:microsoft.com/office/officeart/2005/8/quickstyle/simple1" qsCatId="simple" csTypeId="urn:microsoft.com/office/officeart/2005/8/colors/accent0_2" csCatId="mainScheme" phldr="1"/>
      <dgm:spPr/>
      <dgm:t>
        <a:bodyPr/>
        <a:lstStyle/>
        <a:p>
          <a:endParaRPr lang="en-US"/>
        </a:p>
      </dgm:t>
    </dgm:pt>
    <dgm:pt modelId="{9A85F8C5-4079-48F8-8516-5CFD6D629D14}">
      <dgm:prSet phldrT="[Text]" custT="1"/>
      <dgm:spPr/>
      <dgm:t>
        <a:bodyPr/>
        <a:lstStyle/>
        <a:p>
          <a:r>
            <a:rPr lang="en-US" sz="1400" b="1" dirty="0"/>
            <a:t>Web</a:t>
          </a:r>
          <a:r>
            <a:rPr lang="en-US" sz="1400" dirty="0"/>
            <a:t> </a:t>
          </a:r>
          <a:r>
            <a:rPr lang="en-US" sz="1400" b="1" dirty="0"/>
            <a:t>Lead</a:t>
          </a:r>
        </a:p>
      </dgm:t>
    </dgm:pt>
    <dgm:pt modelId="{6FFC564A-0534-4325-9C78-2A0EDA0D7AF9}" type="parTrans" cxnId="{65321A33-3931-4A27-B9BA-9BE27B09DFCA}">
      <dgm:prSet/>
      <dgm:spPr/>
      <dgm:t>
        <a:bodyPr/>
        <a:lstStyle/>
        <a:p>
          <a:endParaRPr lang="en-US"/>
        </a:p>
      </dgm:t>
    </dgm:pt>
    <dgm:pt modelId="{7DE09250-ABE8-49D1-883B-E8F0591A7A40}" type="sibTrans" cxnId="{65321A33-3931-4A27-B9BA-9BE27B09DFCA}">
      <dgm:prSet/>
      <dgm:spPr/>
      <dgm:t>
        <a:bodyPr/>
        <a:lstStyle/>
        <a:p>
          <a:endParaRPr lang="en-US" dirty="0"/>
        </a:p>
      </dgm:t>
    </dgm:pt>
    <dgm:pt modelId="{F8798DEC-92E9-4E66-9522-8D058C3F0447}">
      <dgm:prSet phldrT="[Text]" custT="1"/>
      <dgm:spPr/>
      <dgm:t>
        <a:bodyPr/>
        <a:lstStyle/>
        <a:p>
          <a:r>
            <a:rPr lang="en-US" sz="1400" b="1" dirty="0"/>
            <a:t>Content Editor</a:t>
          </a:r>
        </a:p>
      </dgm:t>
    </dgm:pt>
    <dgm:pt modelId="{D1FECF0B-867A-4BAE-88A4-354A9081B0B8}" type="parTrans" cxnId="{4637E3D5-5224-4BE8-8901-5E675B22A070}">
      <dgm:prSet/>
      <dgm:spPr/>
      <dgm:t>
        <a:bodyPr/>
        <a:lstStyle/>
        <a:p>
          <a:endParaRPr lang="en-US"/>
        </a:p>
      </dgm:t>
    </dgm:pt>
    <dgm:pt modelId="{02F97E69-7CA0-4A76-869B-CFA9DD8EA035}" type="sibTrans" cxnId="{4637E3D5-5224-4BE8-8901-5E675B22A070}">
      <dgm:prSet/>
      <dgm:spPr/>
      <dgm:t>
        <a:bodyPr/>
        <a:lstStyle/>
        <a:p>
          <a:endParaRPr lang="en-US" dirty="0"/>
        </a:p>
      </dgm:t>
    </dgm:pt>
    <dgm:pt modelId="{3A68E29F-7F00-4D8B-AFD7-B13DD2F4B18E}">
      <dgm:prSet phldrT="[Text]" custT="1"/>
      <dgm:spPr/>
      <dgm:t>
        <a:bodyPr/>
        <a:lstStyle/>
        <a:p>
          <a:r>
            <a:rPr lang="en-US" sz="1200" b="1" dirty="0"/>
            <a:t>Web Developer</a:t>
          </a:r>
        </a:p>
      </dgm:t>
    </dgm:pt>
    <dgm:pt modelId="{DBCACC35-19F1-4E21-8F45-4E883E0C4E30}" type="parTrans" cxnId="{C25D0DE4-0B74-402D-B8FD-590141725401}">
      <dgm:prSet/>
      <dgm:spPr/>
      <dgm:t>
        <a:bodyPr/>
        <a:lstStyle/>
        <a:p>
          <a:endParaRPr lang="en-US"/>
        </a:p>
      </dgm:t>
    </dgm:pt>
    <dgm:pt modelId="{CD373DAF-D60D-41E8-A92E-A22BE4EA2D1D}" type="sibTrans" cxnId="{C25D0DE4-0B74-402D-B8FD-590141725401}">
      <dgm:prSet/>
      <dgm:spPr/>
      <dgm:t>
        <a:bodyPr/>
        <a:lstStyle/>
        <a:p>
          <a:endParaRPr lang="en-US" dirty="0"/>
        </a:p>
      </dgm:t>
    </dgm:pt>
    <dgm:pt modelId="{7FBFDFA0-98E6-4790-8D40-147431DDA51E}">
      <dgm:prSet phldrT="[Text]"/>
      <dgm:spPr>
        <a:solidFill>
          <a:schemeClr val="tx2">
            <a:lumMod val="10000"/>
            <a:lumOff val="90000"/>
          </a:schemeClr>
        </a:solidFill>
      </dgm:spPr>
      <dgm:t>
        <a:bodyPr/>
        <a:lstStyle/>
        <a:p>
          <a:r>
            <a:rPr lang="en-US" b="1" dirty="0"/>
            <a:t>Area Admin for Acquia Optimize</a:t>
          </a:r>
        </a:p>
      </dgm:t>
    </dgm:pt>
    <dgm:pt modelId="{4F06554D-DA6B-41B6-A58A-CC3F0213E951}" type="parTrans" cxnId="{157950EC-9812-4E8E-AF5C-CEB8BFD7CD14}">
      <dgm:prSet/>
      <dgm:spPr/>
      <dgm:t>
        <a:bodyPr/>
        <a:lstStyle/>
        <a:p>
          <a:endParaRPr lang="en-US"/>
        </a:p>
      </dgm:t>
    </dgm:pt>
    <dgm:pt modelId="{85EDF1E4-C94B-436C-BC0C-8FC436A324FF}" type="sibTrans" cxnId="{157950EC-9812-4E8E-AF5C-CEB8BFD7CD14}">
      <dgm:prSet/>
      <dgm:spPr/>
      <dgm:t>
        <a:bodyPr/>
        <a:lstStyle/>
        <a:p>
          <a:endParaRPr lang="en-US" dirty="0"/>
        </a:p>
      </dgm:t>
    </dgm:pt>
    <dgm:pt modelId="{70CF9C28-3FF0-4499-9459-9C173D339F21}">
      <dgm:prSet phldrT="[Text]"/>
      <dgm:spPr/>
      <dgm:t>
        <a:bodyPr/>
        <a:lstStyle/>
        <a:p>
          <a:r>
            <a:rPr lang="en-US" b="1" dirty="0"/>
            <a:t>Primary Technical Contact</a:t>
          </a:r>
        </a:p>
      </dgm:t>
    </dgm:pt>
    <dgm:pt modelId="{12BD2A9E-0142-458B-AD15-68EA12A0D53F}" type="parTrans" cxnId="{09A09315-93AA-4E7E-BA69-D64B87D024C5}">
      <dgm:prSet/>
      <dgm:spPr/>
      <dgm:t>
        <a:bodyPr/>
        <a:lstStyle/>
        <a:p>
          <a:endParaRPr lang="en-US"/>
        </a:p>
      </dgm:t>
    </dgm:pt>
    <dgm:pt modelId="{A767D2F9-E1F9-4CF8-90C3-08BC13C2949B}" type="sibTrans" cxnId="{09A09315-93AA-4E7E-BA69-D64B87D024C5}">
      <dgm:prSet/>
      <dgm:spPr/>
      <dgm:t>
        <a:bodyPr/>
        <a:lstStyle/>
        <a:p>
          <a:endParaRPr lang="en-US" dirty="0"/>
        </a:p>
      </dgm:t>
    </dgm:pt>
    <dgm:pt modelId="{4323B8B6-42BF-4436-AC6B-59E11CE375CA}" type="pres">
      <dgm:prSet presAssocID="{17B422DB-BD21-4A34-862B-11547F4AF73C}" presName="Name0" presStyleCnt="0">
        <dgm:presLayoutVars>
          <dgm:chMax/>
          <dgm:chPref/>
          <dgm:dir/>
          <dgm:animLvl val="lvl"/>
        </dgm:presLayoutVars>
      </dgm:prSet>
      <dgm:spPr/>
    </dgm:pt>
    <dgm:pt modelId="{F771ECC2-6CAC-4DF5-8C6D-BB5552BEC40B}" type="pres">
      <dgm:prSet presAssocID="{9A85F8C5-4079-48F8-8516-5CFD6D629D14}" presName="composite" presStyleCnt="0"/>
      <dgm:spPr/>
    </dgm:pt>
    <dgm:pt modelId="{681203D9-E820-4685-AD5D-445BA1754D4C}" type="pres">
      <dgm:prSet presAssocID="{9A85F8C5-4079-48F8-8516-5CFD6D629D14}" presName="Parent1" presStyleLbl="node1" presStyleIdx="0" presStyleCnt="10" custScaleX="133115">
        <dgm:presLayoutVars>
          <dgm:chMax val="1"/>
          <dgm:chPref val="1"/>
          <dgm:bulletEnabled val="1"/>
        </dgm:presLayoutVars>
      </dgm:prSet>
      <dgm:spPr/>
    </dgm:pt>
    <dgm:pt modelId="{B565FF99-C816-410C-BF1F-0906DE8A5C86}" type="pres">
      <dgm:prSet presAssocID="{9A85F8C5-4079-48F8-8516-5CFD6D629D14}" presName="Childtext1" presStyleLbl="revTx" presStyleIdx="0" presStyleCnt="5">
        <dgm:presLayoutVars>
          <dgm:chMax val="0"/>
          <dgm:chPref val="0"/>
          <dgm:bulletEnabled val="1"/>
        </dgm:presLayoutVars>
      </dgm:prSet>
      <dgm:spPr/>
    </dgm:pt>
    <dgm:pt modelId="{BC8C315B-1F73-43F7-A48A-16DF56886ADB}" type="pres">
      <dgm:prSet presAssocID="{9A85F8C5-4079-48F8-8516-5CFD6D629D14}" presName="BalanceSpacing" presStyleCnt="0"/>
      <dgm:spPr/>
    </dgm:pt>
    <dgm:pt modelId="{FAC522A7-81E7-44DB-9FC0-B846F83BF449}" type="pres">
      <dgm:prSet presAssocID="{9A85F8C5-4079-48F8-8516-5CFD6D629D14}" presName="BalanceSpacing1" presStyleCnt="0"/>
      <dgm:spPr/>
    </dgm:pt>
    <dgm:pt modelId="{6F318417-4F6A-436E-B5DF-C6E0AB96266C}" type="pres">
      <dgm:prSet presAssocID="{7DE09250-ABE8-49D1-883B-E8F0591A7A40}" presName="Accent1Text" presStyleLbl="node1" presStyleIdx="1" presStyleCnt="10"/>
      <dgm:spPr/>
    </dgm:pt>
    <dgm:pt modelId="{1D01177B-1879-4A79-BDED-E0647512389F}" type="pres">
      <dgm:prSet presAssocID="{7DE09250-ABE8-49D1-883B-E8F0591A7A40}" presName="spaceBetweenRectangles" presStyleCnt="0"/>
      <dgm:spPr/>
    </dgm:pt>
    <dgm:pt modelId="{8408AEC1-0208-4C73-AA09-C0F8BD2F7917}" type="pres">
      <dgm:prSet presAssocID="{F8798DEC-92E9-4E66-9522-8D058C3F0447}" presName="composite" presStyleCnt="0"/>
      <dgm:spPr/>
    </dgm:pt>
    <dgm:pt modelId="{CCC5F618-9845-45CA-9BDF-92026040377E}" type="pres">
      <dgm:prSet presAssocID="{F8798DEC-92E9-4E66-9522-8D058C3F0447}" presName="Parent1" presStyleLbl="node1" presStyleIdx="2" presStyleCnt="10" custScaleX="120553">
        <dgm:presLayoutVars>
          <dgm:chMax val="1"/>
          <dgm:chPref val="1"/>
          <dgm:bulletEnabled val="1"/>
        </dgm:presLayoutVars>
      </dgm:prSet>
      <dgm:spPr/>
    </dgm:pt>
    <dgm:pt modelId="{03B815E4-8527-4B70-BE8E-03A6A197E7FF}" type="pres">
      <dgm:prSet presAssocID="{F8798DEC-92E9-4E66-9522-8D058C3F0447}" presName="Childtext1" presStyleLbl="revTx" presStyleIdx="1" presStyleCnt="5">
        <dgm:presLayoutVars>
          <dgm:chMax val="0"/>
          <dgm:chPref val="0"/>
          <dgm:bulletEnabled val="1"/>
        </dgm:presLayoutVars>
      </dgm:prSet>
      <dgm:spPr/>
    </dgm:pt>
    <dgm:pt modelId="{66A0E47D-7FA3-45DB-B9A0-5C32A6A2B1FD}" type="pres">
      <dgm:prSet presAssocID="{F8798DEC-92E9-4E66-9522-8D058C3F0447}" presName="BalanceSpacing" presStyleCnt="0"/>
      <dgm:spPr/>
    </dgm:pt>
    <dgm:pt modelId="{3FEF8634-F982-4F27-B865-F356EFB41C26}" type="pres">
      <dgm:prSet presAssocID="{F8798DEC-92E9-4E66-9522-8D058C3F0447}" presName="BalanceSpacing1" presStyleCnt="0"/>
      <dgm:spPr/>
    </dgm:pt>
    <dgm:pt modelId="{30B9E761-0E43-4417-AD0C-5602BD02D3C8}" type="pres">
      <dgm:prSet presAssocID="{02F97E69-7CA0-4A76-869B-CFA9DD8EA035}" presName="Accent1Text" presStyleLbl="node1" presStyleIdx="3" presStyleCnt="10"/>
      <dgm:spPr/>
    </dgm:pt>
    <dgm:pt modelId="{C3921C94-BC09-4C80-AA4C-80B448A37636}" type="pres">
      <dgm:prSet presAssocID="{02F97E69-7CA0-4A76-869B-CFA9DD8EA035}" presName="spaceBetweenRectangles" presStyleCnt="0"/>
      <dgm:spPr/>
    </dgm:pt>
    <dgm:pt modelId="{A03E5DAB-5BEF-45D2-BDB3-BAC96D646515}" type="pres">
      <dgm:prSet presAssocID="{3A68E29F-7F00-4D8B-AFD7-B13DD2F4B18E}" presName="composite" presStyleCnt="0"/>
      <dgm:spPr/>
    </dgm:pt>
    <dgm:pt modelId="{5ABF9FCD-84F6-419C-A789-F5AC18B92A25}" type="pres">
      <dgm:prSet presAssocID="{3A68E29F-7F00-4D8B-AFD7-B13DD2F4B18E}" presName="Parent1" presStyleLbl="node1" presStyleIdx="4" presStyleCnt="10" custScaleX="121045">
        <dgm:presLayoutVars>
          <dgm:chMax val="1"/>
          <dgm:chPref val="1"/>
          <dgm:bulletEnabled val="1"/>
        </dgm:presLayoutVars>
      </dgm:prSet>
      <dgm:spPr/>
    </dgm:pt>
    <dgm:pt modelId="{39CBA854-3DB4-47F6-8B27-7CFB0D9DADBB}" type="pres">
      <dgm:prSet presAssocID="{3A68E29F-7F00-4D8B-AFD7-B13DD2F4B18E}" presName="Childtext1" presStyleLbl="revTx" presStyleIdx="2" presStyleCnt="5">
        <dgm:presLayoutVars>
          <dgm:chMax val="0"/>
          <dgm:chPref val="0"/>
          <dgm:bulletEnabled val="1"/>
        </dgm:presLayoutVars>
      </dgm:prSet>
      <dgm:spPr/>
    </dgm:pt>
    <dgm:pt modelId="{E2149C5E-EB7F-4173-B516-ECA8C1AA8CF7}" type="pres">
      <dgm:prSet presAssocID="{3A68E29F-7F00-4D8B-AFD7-B13DD2F4B18E}" presName="BalanceSpacing" presStyleCnt="0"/>
      <dgm:spPr/>
    </dgm:pt>
    <dgm:pt modelId="{0F4466E4-5B53-4925-897C-B7CE845F9B6F}" type="pres">
      <dgm:prSet presAssocID="{3A68E29F-7F00-4D8B-AFD7-B13DD2F4B18E}" presName="BalanceSpacing1" presStyleCnt="0"/>
      <dgm:spPr/>
    </dgm:pt>
    <dgm:pt modelId="{2EED2E63-4803-452B-98CB-0DCBB5B87D86}" type="pres">
      <dgm:prSet presAssocID="{CD373DAF-D60D-41E8-A92E-A22BE4EA2D1D}" presName="Accent1Text" presStyleLbl="node1" presStyleIdx="5" presStyleCnt="10"/>
      <dgm:spPr/>
    </dgm:pt>
    <dgm:pt modelId="{A97F6F99-EDD7-4F03-BA59-3613E59165F3}" type="pres">
      <dgm:prSet presAssocID="{CD373DAF-D60D-41E8-A92E-A22BE4EA2D1D}" presName="spaceBetweenRectangles" presStyleCnt="0"/>
      <dgm:spPr/>
    </dgm:pt>
    <dgm:pt modelId="{65ADBD35-3A6F-43BB-9065-95011F06D5A8}" type="pres">
      <dgm:prSet presAssocID="{7FBFDFA0-98E6-4790-8D40-147431DDA51E}" presName="composite" presStyleCnt="0"/>
      <dgm:spPr/>
    </dgm:pt>
    <dgm:pt modelId="{2996A0F3-51EA-48FA-881A-FCC72A24BF7D}" type="pres">
      <dgm:prSet presAssocID="{7FBFDFA0-98E6-4790-8D40-147431DDA51E}" presName="Parent1" presStyleLbl="node1" presStyleIdx="6" presStyleCnt="10" custScaleX="114518">
        <dgm:presLayoutVars>
          <dgm:chMax val="1"/>
          <dgm:chPref val="1"/>
          <dgm:bulletEnabled val="1"/>
        </dgm:presLayoutVars>
      </dgm:prSet>
      <dgm:spPr/>
    </dgm:pt>
    <dgm:pt modelId="{C2DB61F7-8B0C-4D8B-98C5-38561F162533}" type="pres">
      <dgm:prSet presAssocID="{7FBFDFA0-98E6-4790-8D40-147431DDA51E}" presName="Childtext1" presStyleLbl="revTx" presStyleIdx="3" presStyleCnt="5">
        <dgm:presLayoutVars>
          <dgm:chMax val="0"/>
          <dgm:chPref val="0"/>
          <dgm:bulletEnabled val="1"/>
        </dgm:presLayoutVars>
      </dgm:prSet>
      <dgm:spPr/>
    </dgm:pt>
    <dgm:pt modelId="{D05559F3-87DD-42D4-BAE3-0F8E8F99FDD6}" type="pres">
      <dgm:prSet presAssocID="{7FBFDFA0-98E6-4790-8D40-147431DDA51E}" presName="BalanceSpacing" presStyleCnt="0"/>
      <dgm:spPr/>
    </dgm:pt>
    <dgm:pt modelId="{962260D7-7430-44F1-871E-CFCA1A2DEF9B}" type="pres">
      <dgm:prSet presAssocID="{7FBFDFA0-98E6-4790-8D40-147431DDA51E}" presName="BalanceSpacing1" presStyleCnt="0"/>
      <dgm:spPr/>
    </dgm:pt>
    <dgm:pt modelId="{FB64285B-8F0F-4995-A8BE-FAB1AC1EA0A4}" type="pres">
      <dgm:prSet presAssocID="{85EDF1E4-C94B-436C-BC0C-8FC436A324FF}" presName="Accent1Text" presStyleLbl="node1" presStyleIdx="7" presStyleCnt="10"/>
      <dgm:spPr/>
    </dgm:pt>
    <dgm:pt modelId="{89B9D743-8E27-4890-A015-E765B1B0DA98}" type="pres">
      <dgm:prSet presAssocID="{85EDF1E4-C94B-436C-BC0C-8FC436A324FF}" presName="spaceBetweenRectangles" presStyleCnt="0"/>
      <dgm:spPr/>
    </dgm:pt>
    <dgm:pt modelId="{1738CAC5-A9C7-4219-82CB-C715B67CC704}" type="pres">
      <dgm:prSet presAssocID="{70CF9C28-3FF0-4499-9459-9C173D339F21}" presName="composite" presStyleCnt="0"/>
      <dgm:spPr/>
    </dgm:pt>
    <dgm:pt modelId="{37104DE5-50DA-4867-B538-EB621046C57E}" type="pres">
      <dgm:prSet presAssocID="{70CF9C28-3FF0-4499-9459-9C173D339F21}" presName="Parent1" presStyleLbl="node1" presStyleIdx="8" presStyleCnt="10">
        <dgm:presLayoutVars>
          <dgm:chMax val="1"/>
          <dgm:chPref val="1"/>
          <dgm:bulletEnabled val="1"/>
        </dgm:presLayoutVars>
      </dgm:prSet>
      <dgm:spPr/>
    </dgm:pt>
    <dgm:pt modelId="{FCAAAF7B-C058-4112-9820-31021439046C}" type="pres">
      <dgm:prSet presAssocID="{70CF9C28-3FF0-4499-9459-9C173D339F21}" presName="Childtext1" presStyleLbl="revTx" presStyleIdx="4" presStyleCnt="5">
        <dgm:presLayoutVars>
          <dgm:chMax val="0"/>
          <dgm:chPref val="0"/>
          <dgm:bulletEnabled val="1"/>
        </dgm:presLayoutVars>
      </dgm:prSet>
      <dgm:spPr/>
    </dgm:pt>
    <dgm:pt modelId="{301CB79C-2B65-407E-BA60-1916D603BF38}" type="pres">
      <dgm:prSet presAssocID="{70CF9C28-3FF0-4499-9459-9C173D339F21}" presName="BalanceSpacing" presStyleCnt="0"/>
      <dgm:spPr/>
    </dgm:pt>
    <dgm:pt modelId="{E21E85F7-1E9A-407B-A574-7257C577C469}" type="pres">
      <dgm:prSet presAssocID="{70CF9C28-3FF0-4499-9459-9C173D339F21}" presName="BalanceSpacing1" presStyleCnt="0"/>
      <dgm:spPr/>
    </dgm:pt>
    <dgm:pt modelId="{D2DD6582-226F-466B-B639-F8047E6373D6}" type="pres">
      <dgm:prSet presAssocID="{A767D2F9-E1F9-4CF8-90C3-08BC13C2949B}" presName="Accent1Text" presStyleLbl="node1" presStyleIdx="9" presStyleCnt="10"/>
      <dgm:spPr/>
    </dgm:pt>
  </dgm:ptLst>
  <dgm:cxnLst>
    <dgm:cxn modelId="{09A09315-93AA-4E7E-BA69-D64B87D024C5}" srcId="{17B422DB-BD21-4A34-862B-11547F4AF73C}" destId="{70CF9C28-3FF0-4499-9459-9C173D339F21}" srcOrd="4" destOrd="0" parTransId="{12BD2A9E-0142-458B-AD15-68EA12A0D53F}" sibTransId="{A767D2F9-E1F9-4CF8-90C3-08BC13C2949B}"/>
    <dgm:cxn modelId="{65321A33-3931-4A27-B9BA-9BE27B09DFCA}" srcId="{17B422DB-BD21-4A34-862B-11547F4AF73C}" destId="{9A85F8C5-4079-48F8-8516-5CFD6D629D14}" srcOrd="0" destOrd="0" parTransId="{6FFC564A-0534-4325-9C78-2A0EDA0D7AF9}" sibTransId="{7DE09250-ABE8-49D1-883B-E8F0591A7A40}"/>
    <dgm:cxn modelId="{2ADF4438-3E65-4166-9E51-1B57AE080FBE}" type="presOf" srcId="{17B422DB-BD21-4A34-862B-11547F4AF73C}" destId="{4323B8B6-42BF-4436-AC6B-59E11CE375CA}" srcOrd="0" destOrd="0" presId="urn:microsoft.com/office/officeart/2008/layout/AlternatingHexagons"/>
    <dgm:cxn modelId="{89A73A52-2B85-4959-8B45-8E04E6245DA4}" type="presOf" srcId="{7FBFDFA0-98E6-4790-8D40-147431DDA51E}" destId="{2996A0F3-51EA-48FA-881A-FCC72A24BF7D}" srcOrd="0" destOrd="0" presId="urn:microsoft.com/office/officeart/2008/layout/AlternatingHexagons"/>
    <dgm:cxn modelId="{0BD10E8E-BEA8-48FA-AC48-55B9F9E8BD21}" type="presOf" srcId="{02F97E69-7CA0-4A76-869B-CFA9DD8EA035}" destId="{30B9E761-0E43-4417-AD0C-5602BD02D3C8}" srcOrd="0" destOrd="0" presId="urn:microsoft.com/office/officeart/2008/layout/AlternatingHexagons"/>
    <dgm:cxn modelId="{A5C556B3-DD15-4387-A79F-D3C1C3A560D7}" type="presOf" srcId="{70CF9C28-3FF0-4499-9459-9C173D339F21}" destId="{37104DE5-50DA-4867-B538-EB621046C57E}" srcOrd="0" destOrd="0" presId="urn:microsoft.com/office/officeart/2008/layout/AlternatingHexagons"/>
    <dgm:cxn modelId="{701350CC-10D6-42F4-9E27-8BA64BBD71A9}" type="presOf" srcId="{3A68E29F-7F00-4D8B-AFD7-B13DD2F4B18E}" destId="{5ABF9FCD-84F6-419C-A789-F5AC18B92A25}" srcOrd="0" destOrd="0" presId="urn:microsoft.com/office/officeart/2008/layout/AlternatingHexagons"/>
    <dgm:cxn modelId="{70FD80CD-0110-4F53-88C5-300FE393C21E}" type="presOf" srcId="{9A85F8C5-4079-48F8-8516-5CFD6D629D14}" destId="{681203D9-E820-4685-AD5D-445BA1754D4C}" srcOrd="0" destOrd="0" presId="urn:microsoft.com/office/officeart/2008/layout/AlternatingHexagons"/>
    <dgm:cxn modelId="{D7F5C4D1-3E00-46D8-99D7-574190E53384}" type="presOf" srcId="{F8798DEC-92E9-4E66-9522-8D058C3F0447}" destId="{CCC5F618-9845-45CA-9BDF-92026040377E}" srcOrd="0" destOrd="0" presId="urn:microsoft.com/office/officeart/2008/layout/AlternatingHexagons"/>
    <dgm:cxn modelId="{4637E3D5-5224-4BE8-8901-5E675B22A070}" srcId="{17B422DB-BD21-4A34-862B-11547F4AF73C}" destId="{F8798DEC-92E9-4E66-9522-8D058C3F0447}" srcOrd="1" destOrd="0" parTransId="{D1FECF0B-867A-4BAE-88A4-354A9081B0B8}" sibTransId="{02F97E69-7CA0-4A76-869B-CFA9DD8EA035}"/>
    <dgm:cxn modelId="{0B318DD6-5637-4CF9-AB8F-E979516DFB8B}" type="presOf" srcId="{A767D2F9-E1F9-4CF8-90C3-08BC13C2949B}" destId="{D2DD6582-226F-466B-B639-F8047E6373D6}" srcOrd="0" destOrd="0" presId="urn:microsoft.com/office/officeart/2008/layout/AlternatingHexagons"/>
    <dgm:cxn modelId="{616778D8-0CE2-4515-BE8F-D2AFCC51783C}" type="presOf" srcId="{7DE09250-ABE8-49D1-883B-E8F0591A7A40}" destId="{6F318417-4F6A-436E-B5DF-C6E0AB96266C}" srcOrd="0" destOrd="0" presId="urn:microsoft.com/office/officeart/2008/layout/AlternatingHexagons"/>
    <dgm:cxn modelId="{62BAB6E2-FF49-464C-9914-470896BCD0B4}" type="presOf" srcId="{85EDF1E4-C94B-436C-BC0C-8FC436A324FF}" destId="{FB64285B-8F0F-4995-A8BE-FAB1AC1EA0A4}" srcOrd="0" destOrd="0" presId="urn:microsoft.com/office/officeart/2008/layout/AlternatingHexagons"/>
    <dgm:cxn modelId="{C25D0DE4-0B74-402D-B8FD-590141725401}" srcId="{17B422DB-BD21-4A34-862B-11547F4AF73C}" destId="{3A68E29F-7F00-4D8B-AFD7-B13DD2F4B18E}" srcOrd="2" destOrd="0" parTransId="{DBCACC35-19F1-4E21-8F45-4E883E0C4E30}" sibTransId="{CD373DAF-D60D-41E8-A92E-A22BE4EA2D1D}"/>
    <dgm:cxn modelId="{157950EC-9812-4E8E-AF5C-CEB8BFD7CD14}" srcId="{17B422DB-BD21-4A34-862B-11547F4AF73C}" destId="{7FBFDFA0-98E6-4790-8D40-147431DDA51E}" srcOrd="3" destOrd="0" parTransId="{4F06554D-DA6B-41B6-A58A-CC3F0213E951}" sibTransId="{85EDF1E4-C94B-436C-BC0C-8FC436A324FF}"/>
    <dgm:cxn modelId="{B239A5F4-11B0-4F1C-A3EC-EB747F9A07A5}" type="presOf" srcId="{CD373DAF-D60D-41E8-A92E-A22BE4EA2D1D}" destId="{2EED2E63-4803-452B-98CB-0DCBB5B87D86}" srcOrd="0" destOrd="0" presId="urn:microsoft.com/office/officeart/2008/layout/AlternatingHexagons"/>
    <dgm:cxn modelId="{B72281C1-0DEA-4550-AFD6-5C04B76835D6}" type="presParOf" srcId="{4323B8B6-42BF-4436-AC6B-59E11CE375CA}" destId="{F771ECC2-6CAC-4DF5-8C6D-BB5552BEC40B}" srcOrd="0" destOrd="0" presId="urn:microsoft.com/office/officeart/2008/layout/AlternatingHexagons"/>
    <dgm:cxn modelId="{54487F39-1A7E-42DF-A0D9-A84DDEFB9A2F}" type="presParOf" srcId="{F771ECC2-6CAC-4DF5-8C6D-BB5552BEC40B}" destId="{681203D9-E820-4685-AD5D-445BA1754D4C}" srcOrd="0" destOrd="0" presId="urn:microsoft.com/office/officeart/2008/layout/AlternatingHexagons"/>
    <dgm:cxn modelId="{5818BD3E-DC76-4811-A751-F29D9DF2B50A}" type="presParOf" srcId="{F771ECC2-6CAC-4DF5-8C6D-BB5552BEC40B}" destId="{B565FF99-C816-410C-BF1F-0906DE8A5C86}" srcOrd="1" destOrd="0" presId="urn:microsoft.com/office/officeart/2008/layout/AlternatingHexagons"/>
    <dgm:cxn modelId="{78F4A8F8-EDE2-4049-B2CE-54757BB6685E}" type="presParOf" srcId="{F771ECC2-6CAC-4DF5-8C6D-BB5552BEC40B}" destId="{BC8C315B-1F73-43F7-A48A-16DF56886ADB}" srcOrd="2" destOrd="0" presId="urn:microsoft.com/office/officeart/2008/layout/AlternatingHexagons"/>
    <dgm:cxn modelId="{51385E0D-5390-4843-A134-9BFC0C518E34}" type="presParOf" srcId="{F771ECC2-6CAC-4DF5-8C6D-BB5552BEC40B}" destId="{FAC522A7-81E7-44DB-9FC0-B846F83BF449}" srcOrd="3" destOrd="0" presId="urn:microsoft.com/office/officeart/2008/layout/AlternatingHexagons"/>
    <dgm:cxn modelId="{827D020E-A50E-4336-9B31-2F330907587A}" type="presParOf" srcId="{F771ECC2-6CAC-4DF5-8C6D-BB5552BEC40B}" destId="{6F318417-4F6A-436E-B5DF-C6E0AB96266C}" srcOrd="4" destOrd="0" presId="urn:microsoft.com/office/officeart/2008/layout/AlternatingHexagons"/>
    <dgm:cxn modelId="{EC131A14-1D00-46F8-9CF0-DBD6A59D1CEF}" type="presParOf" srcId="{4323B8B6-42BF-4436-AC6B-59E11CE375CA}" destId="{1D01177B-1879-4A79-BDED-E0647512389F}" srcOrd="1" destOrd="0" presId="urn:microsoft.com/office/officeart/2008/layout/AlternatingHexagons"/>
    <dgm:cxn modelId="{4FE510C9-8E30-4433-B4DA-C5B6B000B23E}" type="presParOf" srcId="{4323B8B6-42BF-4436-AC6B-59E11CE375CA}" destId="{8408AEC1-0208-4C73-AA09-C0F8BD2F7917}" srcOrd="2" destOrd="0" presId="urn:microsoft.com/office/officeart/2008/layout/AlternatingHexagons"/>
    <dgm:cxn modelId="{FA68D0D6-D8B2-40C7-B668-49381EDF9E9C}" type="presParOf" srcId="{8408AEC1-0208-4C73-AA09-C0F8BD2F7917}" destId="{CCC5F618-9845-45CA-9BDF-92026040377E}" srcOrd="0" destOrd="0" presId="urn:microsoft.com/office/officeart/2008/layout/AlternatingHexagons"/>
    <dgm:cxn modelId="{29671101-6072-4E9A-BAB5-49B980F49217}" type="presParOf" srcId="{8408AEC1-0208-4C73-AA09-C0F8BD2F7917}" destId="{03B815E4-8527-4B70-BE8E-03A6A197E7FF}" srcOrd="1" destOrd="0" presId="urn:microsoft.com/office/officeart/2008/layout/AlternatingHexagons"/>
    <dgm:cxn modelId="{418E3B69-CF0E-461A-8C08-4035DBA87634}" type="presParOf" srcId="{8408AEC1-0208-4C73-AA09-C0F8BD2F7917}" destId="{66A0E47D-7FA3-45DB-B9A0-5C32A6A2B1FD}" srcOrd="2" destOrd="0" presId="urn:microsoft.com/office/officeart/2008/layout/AlternatingHexagons"/>
    <dgm:cxn modelId="{FF5F00E8-A219-4617-9D1D-1D9119CF4554}" type="presParOf" srcId="{8408AEC1-0208-4C73-AA09-C0F8BD2F7917}" destId="{3FEF8634-F982-4F27-B865-F356EFB41C26}" srcOrd="3" destOrd="0" presId="urn:microsoft.com/office/officeart/2008/layout/AlternatingHexagons"/>
    <dgm:cxn modelId="{43CF53C4-40DC-4079-A7E2-6EDDBC52F999}" type="presParOf" srcId="{8408AEC1-0208-4C73-AA09-C0F8BD2F7917}" destId="{30B9E761-0E43-4417-AD0C-5602BD02D3C8}" srcOrd="4" destOrd="0" presId="urn:microsoft.com/office/officeart/2008/layout/AlternatingHexagons"/>
    <dgm:cxn modelId="{05775D49-A09C-45E6-B961-78C8AB34E48A}" type="presParOf" srcId="{4323B8B6-42BF-4436-AC6B-59E11CE375CA}" destId="{C3921C94-BC09-4C80-AA4C-80B448A37636}" srcOrd="3" destOrd="0" presId="urn:microsoft.com/office/officeart/2008/layout/AlternatingHexagons"/>
    <dgm:cxn modelId="{F688C9AE-927B-4016-87AE-09FBDE09FF4C}" type="presParOf" srcId="{4323B8B6-42BF-4436-AC6B-59E11CE375CA}" destId="{A03E5DAB-5BEF-45D2-BDB3-BAC96D646515}" srcOrd="4" destOrd="0" presId="urn:microsoft.com/office/officeart/2008/layout/AlternatingHexagons"/>
    <dgm:cxn modelId="{30724E48-4AF9-403D-89C6-1931F3A3FD2B}" type="presParOf" srcId="{A03E5DAB-5BEF-45D2-BDB3-BAC96D646515}" destId="{5ABF9FCD-84F6-419C-A789-F5AC18B92A25}" srcOrd="0" destOrd="0" presId="urn:microsoft.com/office/officeart/2008/layout/AlternatingHexagons"/>
    <dgm:cxn modelId="{D92CFBD4-CE4D-4242-B6F7-741B698B8772}" type="presParOf" srcId="{A03E5DAB-5BEF-45D2-BDB3-BAC96D646515}" destId="{39CBA854-3DB4-47F6-8B27-7CFB0D9DADBB}" srcOrd="1" destOrd="0" presId="urn:microsoft.com/office/officeart/2008/layout/AlternatingHexagons"/>
    <dgm:cxn modelId="{EC5C6E1D-F3B0-4841-9520-BE1636132DAB}" type="presParOf" srcId="{A03E5DAB-5BEF-45D2-BDB3-BAC96D646515}" destId="{E2149C5E-EB7F-4173-B516-ECA8C1AA8CF7}" srcOrd="2" destOrd="0" presId="urn:microsoft.com/office/officeart/2008/layout/AlternatingHexagons"/>
    <dgm:cxn modelId="{36E60B51-BFAE-4437-B24C-5B923BE69EAE}" type="presParOf" srcId="{A03E5DAB-5BEF-45D2-BDB3-BAC96D646515}" destId="{0F4466E4-5B53-4925-897C-B7CE845F9B6F}" srcOrd="3" destOrd="0" presId="urn:microsoft.com/office/officeart/2008/layout/AlternatingHexagons"/>
    <dgm:cxn modelId="{B1806207-2BF3-4425-8537-0D404A38FDDE}" type="presParOf" srcId="{A03E5DAB-5BEF-45D2-BDB3-BAC96D646515}" destId="{2EED2E63-4803-452B-98CB-0DCBB5B87D86}" srcOrd="4" destOrd="0" presId="urn:microsoft.com/office/officeart/2008/layout/AlternatingHexagons"/>
    <dgm:cxn modelId="{5693B9BE-7253-405F-8CA4-12D3A4D2CD1C}" type="presParOf" srcId="{4323B8B6-42BF-4436-AC6B-59E11CE375CA}" destId="{A97F6F99-EDD7-4F03-BA59-3613E59165F3}" srcOrd="5" destOrd="0" presId="urn:microsoft.com/office/officeart/2008/layout/AlternatingHexagons"/>
    <dgm:cxn modelId="{B55E528E-46C7-4C5F-BFB9-B3BB19D56CDA}" type="presParOf" srcId="{4323B8B6-42BF-4436-AC6B-59E11CE375CA}" destId="{65ADBD35-3A6F-43BB-9065-95011F06D5A8}" srcOrd="6" destOrd="0" presId="urn:microsoft.com/office/officeart/2008/layout/AlternatingHexagons"/>
    <dgm:cxn modelId="{691F7507-AE33-4706-AEA3-637E049808C9}" type="presParOf" srcId="{65ADBD35-3A6F-43BB-9065-95011F06D5A8}" destId="{2996A0F3-51EA-48FA-881A-FCC72A24BF7D}" srcOrd="0" destOrd="0" presId="urn:microsoft.com/office/officeart/2008/layout/AlternatingHexagons"/>
    <dgm:cxn modelId="{C1DA0599-8113-433A-9707-DBFAA7F3EB57}" type="presParOf" srcId="{65ADBD35-3A6F-43BB-9065-95011F06D5A8}" destId="{C2DB61F7-8B0C-4D8B-98C5-38561F162533}" srcOrd="1" destOrd="0" presId="urn:microsoft.com/office/officeart/2008/layout/AlternatingHexagons"/>
    <dgm:cxn modelId="{73F6FE65-CC77-48CC-89BB-B039F29BB9DA}" type="presParOf" srcId="{65ADBD35-3A6F-43BB-9065-95011F06D5A8}" destId="{D05559F3-87DD-42D4-BAE3-0F8E8F99FDD6}" srcOrd="2" destOrd="0" presId="urn:microsoft.com/office/officeart/2008/layout/AlternatingHexagons"/>
    <dgm:cxn modelId="{8647C13B-CB80-4C85-B8DC-0EAB60566CB4}" type="presParOf" srcId="{65ADBD35-3A6F-43BB-9065-95011F06D5A8}" destId="{962260D7-7430-44F1-871E-CFCA1A2DEF9B}" srcOrd="3" destOrd="0" presId="urn:microsoft.com/office/officeart/2008/layout/AlternatingHexagons"/>
    <dgm:cxn modelId="{5FD49E06-AE83-43E7-8E97-596D7D511C76}" type="presParOf" srcId="{65ADBD35-3A6F-43BB-9065-95011F06D5A8}" destId="{FB64285B-8F0F-4995-A8BE-FAB1AC1EA0A4}" srcOrd="4" destOrd="0" presId="urn:microsoft.com/office/officeart/2008/layout/AlternatingHexagons"/>
    <dgm:cxn modelId="{57C28C79-36C3-42C8-A503-613FDF46AD1A}" type="presParOf" srcId="{4323B8B6-42BF-4436-AC6B-59E11CE375CA}" destId="{89B9D743-8E27-4890-A015-E765B1B0DA98}" srcOrd="7" destOrd="0" presId="urn:microsoft.com/office/officeart/2008/layout/AlternatingHexagons"/>
    <dgm:cxn modelId="{6628BA2D-34E6-4ACE-9A21-D05B5C466F76}" type="presParOf" srcId="{4323B8B6-42BF-4436-AC6B-59E11CE375CA}" destId="{1738CAC5-A9C7-4219-82CB-C715B67CC704}" srcOrd="8" destOrd="0" presId="urn:microsoft.com/office/officeart/2008/layout/AlternatingHexagons"/>
    <dgm:cxn modelId="{9A029CDA-93BD-46DE-AB85-91575101E14F}" type="presParOf" srcId="{1738CAC5-A9C7-4219-82CB-C715B67CC704}" destId="{37104DE5-50DA-4867-B538-EB621046C57E}" srcOrd="0" destOrd="0" presId="urn:microsoft.com/office/officeart/2008/layout/AlternatingHexagons"/>
    <dgm:cxn modelId="{A0EC0745-2E6D-491F-8F9E-7766AE7ADFE9}" type="presParOf" srcId="{1738CAC5-A9C7-4219-82CB-C715B67CC704}" destId="{FCAAAF7B-C058-4112-9820-31021439046C}" srcOrd="1" destOrd="0" presId="urn:microsoft.com/office/officeart/2008/layout/AlternatingHexagons"/>
    <dgm:cxn modelId="{7E617254-4B75-4578-8D06-FADB9670A44E}" type="presParOf" srcId="{1738CAC5-A9C7-4219-82CB-C715B67CC704}" destId="{301CB79C-2B65-407E-BA60-1916D603BF38}" srcOrd="2" destOrd="0" presId="urn:microsoft.com/office/officeart/2008/layout/AlternatingHexagons"/>
    <dgm:cxn modelId="{D338E936-90ED-4BA0-9A1A-FE24A7146040}" type="presParOf" srcId="{1738CAC5-A9C7-4219-82CB-C715B67CC704}" destId="{E21E85F7-1E9A-407B-A574-7257C577C469}" srcOrd="3" destOrd="0" presId="urn:microsoft.com/office/officeart/2008/layout/AlternatingHexagons"/>
    <dgm:cxn modelId="{48944D3E-4AE1-4018-B827-27964BDF9EB7}" type="presParOf" srcId="{1738CAC5-A9C7-4219-82CB-C715B67CC704}" destId="{D2DD6582-226F-466B-B639-F8047E6373D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03D9-E820-4685-AD5D-445BA1754D4C}">
      <dsp:nvSpPr>
        <dsp:cNvPr id="0" name=""/>
        <dsp:cNvSpPr/>
      </dsp:nvSpPr>
      <dsp:spPr>
        <a:xfrm rot="5400000">
          <a:off x="1900138" y="-88655"/>
          <a:ext cx="1148345" cy="1329899"/>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Web</a:t>
          </a:r>
          <a:r>
            <a:rPr lang="en-US" sz="1400" kern="1200" dirty="0"/>
            <a:t> </a:t>
          </a:r>
          <a:r>
            <a:rPr lang="en-US" sz="1400" b="1" kern="1200" dirty="0"/>
            <a:t>Lead</a:t>
          </a:r>
        </a:p>
      </dsp:txBody>
      <dsp:txXfrm rot="-5400000">
        <a:off x="2031011" y="193513"/>
        <a:ext cx="886599" cy="765563"/>
      </dsp:txXfrm>
    </dsp:sp>
    <dsp:sp modelId="{B565FF99-C816-410C-BF1F-0906DE8A5C86}">
      <dsp:nvSpPr>
        <dsp:cNvPr id="0" name=""/>
        <dsp:cNvSpPr/>
      </dsp:nvSpPr>
      <dsp:spPr>
        <a:xfrm>
          <a:off x="3004158" y="231790"/>
          <a:ext cx="1281553" cy="689007"/>
        </a:xfrm>
        <a:prstGeom prst="rect">
          <a:avLst/>
        </a:prstGeom>
        <a:noFill/>
        <a:ln>
          <a:noFill/>
        </a:ln>
        <a:effectLst/>
      </dsp:spPr>
      <dsp:style>
        <a:lnRef idx="0">
          <a:scrgbClr r="0" g="0" b="0"/>
        </a:lnRef>
        <a:fillRef idx="0">
          <a:scrgbClr r="0" g="0" b="0"/>
        </a:fillRef>
        <a:effectRef idx="0">
          <a:scrgbClr r="0" g="0" b="0"/>
        </a:effectRef>
        <a:fontRef idx="minor"/>
      </dsp:style>
    </dsp:sp>
    <dsp:sp modelId="{6F318417-4F6A-436E-B5DF-C6E0AB96266C}">
      <dsp:nvSpPr>
        <dsp:cNvPr id="0" name=""/>
        <dsp:cNvSpPr/>
      </dsp:nvSpPr>
      <dsp:spPr>
        <a:xfrm rot="5400000">
          <a:off x="821153" y="76764"/>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051482" y="181072"/>
        <a:ext cx="687686" cy="790445"/>
      </dsp:txXfrm>
    </dsp:sp>
    <dsp:sp modelId="{CCC5F618-9845-45CA-9BDF-92026040377E}">
      <dsp:nvSpPr>
        <dsp:cNvPr id="0" name=""/>
        <dsp:cNvSpPr/>
      </dsp:nvSpPr>
      <dsp:spPr>
        <a:xfrm rot="5400000">
          <a:off x="1358579" y="948811"/>
          <a:ext cx="1148345" cy="1204397"/>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Content Editor</a:t>
          </a:r>
        </a:p>
      </dsp:txBody>
      <dsp:txXfrm rot="-5400000">
        <a:off x="1531286" y="1168228"/>
        <a:ext cx="802931" cy="765563"/>
      </dsp:txXfrm>
    </dsp:sp>
    <dsp:sp modelId="{03B815E4-8527-4B70-BE8E-03A6A197E7FF}">
      <dsp:nvSpPr>
        <dsp:cNvPr id="0" name=""/>
        <dsp:cNvSpPr/>
      </dsp:nvSpPr>
      <dsp:spPr>
        <a:xfrm>
          <a:off x="151668" y="1206506"/>
          <a:ext cx="1240213" cy="689007"/>
        </a:xfrm>
        <a:prstGeom prst="rect">
          <a:avLst/>
        </a:prstGeom>
        <a:noFill/>
        <a:ln>
          <a:noFill/>
        </a:ln>
        <a:effectLst/>
      </dsp:spPr>
      <dsp:style>
        <a:lnRef idx="0">
          <a:scrgbClr r="0" g="0" b="0"/>
        </a:lnRef>
        <a:fillRef idx="0">
          <a:scrgbClr r="0" g="0" b="0"/>
        </a:fillRef>
        <a:effectRef idx="0">
          <a:scrgbClr r="0" g="0" b="0"/>
        </a:effectRef>
        <a:fontRef idx="minor"/>
      </dsp:style>
    </dsp:sp>
    <dsp:sp modelId="{30B9E761-0E43-4417-AD0C-5602BD02D3C8}">
      <dsp:nvSpPr>
        <dsp:cNvPr id="0" name=""/>
        <dsp:cNvSpPr/>
      </dsp:nvSpPr>
      <dsp:spPr>
        <a:xfrm rot="5400000">
          <a:off x="2437564" y="1051479"/>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67893" y="1155787"/>
        <a:ext cx="687686" cy="790445"/>
      </dsp:txXfrm>
    </dsp:sp>
    <dsp:sp modelId="{5ABF9FCD-84F6-419C-A789-F5AC18B92A25}">
      <dsp:nvSpPr>
        <dsp:cNvPr id="0" name=""/>
        <dsp:cNvSpPr/>
      </dsp:nvSpPr>
      <dsp:spPr>
        <a:xfrm rot="5400000">
          <a:off x="1900138" y="1921069"/>
          <a:ext cx="1148345" cy="1209312"/>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Web Developer</a:t>
          </a:r>
        </a:p>
      </dsp:txBody>
      <dsp:txXfrm rot="-5400000">
        <a:off x="2071207" y="2142943"/>
        <a:ext cx="806208" cy="765563"/>
      </dsp:txXfrm>
    </dsp:sp>
    <dsp:sp modelId="{39CBA854-3DB4-47F6-8B27-7CFB0D9DADBB}">
      <dsp:nvSpPr>
        <dsp:cNvPr id="0" name=""/>
        <dsp:cNvSpPr/>
      </dsp:nvSpPr>
      <dsp:spPr>
        <a:xfrm>
          <a:off x="3004158" y="2181221"/>
          <a:ext cx="1281553" cy="689007"/>
        </a:xfrm>
        <a:prstGeom prst="rect">
          <a:avLst/>
        </a:prstGeom>
        <a:noFill/>
        <a:ln>
          <a:noFill/>
        </a:ln>
        <a:effectLst/>
      </dsp:spPr>
      <dsp:style>
        <a:lnRef idx="0">
          <a:scrgbClr r="0" g="0" b="0"/>
        </a:lnRef>
        <a:fillRef idx="0">
          <a:scrgbClr r="0" g="0" b="0"/>
        </a:fillRef>
        <a:effectRef idx="0">
          <a:scrgbClr r="0" g="0" b="0"/>
        </a:effectRef>
        <a:fontRef idx="minor"/>
      </dsp:style>
    </dsp:sp>
    <dsp:sp modelId="{2EED2E63-4803-452B-98CB-0DCBB5B87D86}">
      <dsp:nvSpPr>
        <dsp:cNvPr id="0" name=""/>
        <dsp:cNvSpPr/>
      </dsp:nvSpPr>
      <dsp:spPr>
        <a:xfrm rot="5400000">
          <a:off x="821153" y="2026195"/>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051482" y="2130503"/>
        <a:ext cx="687686" cy="790445"/>
      </dsp:txXfrm>
    </dsp:sp>
    <dsp:sp modelId="{2996A0F3-51EA-48FA-881A-FCC72A24BF7D}">
      <dsp:nvSpPr>
        <dsp:cNvPr id="0" name=""/>
        <dsp:cNvSpPr/>
      </dsp:nvSpPr>
      <dsp:spPr>
        <a:xfrm rot="5400000">
          <a:off x="1358579" y="2928389"/>
          <a:ext cx="1148345" cy="1144104"/>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Area Admin for Acquia Optimize</a:t>
          </a:r>
        </a:p>
      </dsp:txBody>
      <dsp:txXfrm rot="-5400000">
        <a:off x="1551031" y="3117306"/>
        <a:ext cx="763440" cy="766271"/>
      </dsp:txXfrm>
    </dsp:sp>
    <dsp:sp modelId="{C2DB61F7-8B0C-4D8B-98C5-38561F162533}">
      <dsp:nvSpPr>
        <dsp:cNvPr id="0" name=""/>
        <dsp:cNvSpPr/>
      </dsp:nvSpPr>
      <dsp:spPr>
        <a:xfrm>
          <a:off x="151668" y="3155937"/>
          <a:ext cx="1240213" cy="689007"/>
        </a:xfrm>
        <a:prstGeom prst="rect">
          <a:avLst/>
        </a:prstGeom>
        <a:noFill/>
        <a:ln>
          <a:noFill/>
        </a:ln>
        <a:effectLst/>
      </dsp:spPr>
      <dsp:style>
        <a:lnRef idx="0">
          <a:scrgbClr r="0" g="0" b="0"/>
        </a:lnRef>
        <a:fillRef idx="0">
          <a:scrgbClr r="0" g="0" b="0"/>
        </a:fillRef>
        <a:effectRef idx="0">
          <a:scrgbClr r="0" g="0" b="0"/>
        </a:effectRef>
        <a:fontRef idx="minor"/>
      </dsp:style>
    </dsp:sp>
    <dsp:sp modelId="{FB64285B-8F0F-4995-A8BE-FAB1AC1EA0A4}">
      <dsp:nvSpPr>
        <dsp:cNvPr id="0" name=""/>
        <dsp:cNvSpPr/>
      </dsp:nvSpPr>
      <dsp:spPr>
        <a:xfrm rot="5400000">
          <a:off x="2437564" y="3000910"/>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67893" y="3105218"/>
        <a:ext cx="687686" cy="790445"/>
      </dsp:txXfrm>
    </dsp:sp>
    <dsp:sp modelId="{37104DE5-50DA-4867-B538-EB621046C57E}">
      <dsp:nvSpPr>
        <dsp:cNvPr id="0" name=""/>
        <dsp:cNvSpPr/>
      </dsp:nvSpPr>
      <dsp:spPr>
        <a:xfrm rot="5400000">
          <a:off x="1900138" y="3975626"/>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Primary Technical Contact</a:t>
          </a:r>
        </a:p>
      </dsp:txBody>
      <dsp:txXfrm rot="-5400000">
        <a:off x="2130467" y="4079934"/>
        <a:ext cx="687686" cy="790445"/>
      </dsp:txXfrm>
    </dsp:sp>
    <dsp:sp modelId="{FCAAAF7B-C058-4112-9820-31021439046C}">
      <dsp:nvSpPr>
        <dsp:cNvPr id="0" name=""/>
        <dsp:cNvSpPr/>
      </dsp:nvSpPr>
      <dsp:spPr>
        <a:xfrm>
          <a:off x="3004158" y="4130653"/>
          <a:ext cx="1281553" cy="689007"/>
        </a:xfrm>
        <a:prstGeom prst="rect">
          <a:avLst/>
        </a:prstGeom>
        <a:noFill/>
        <a:ln>
          <a:noFill/>
        </a:ln>
        <a:effectLst/>
      </dsp:spPr>
      <dsp:style>
        <a:lnRef idx="0">
          <a:scrgbClr r="0" g="0" b="0"/>
        </a:lnRef>
        <a:fillRef idx="0">
          <a:scrgbClr r="0" g="0" b="0"/>
        </a:fillRef>
        <a:effectRef idx="0">
          <a:scrgbClr r="0" g="0" b="0"/>
        </a:effectRef>
        <a:fontRef idx="minor"/>
      </dsp:style>
    </dsp:sp>
    <dsp:sp modelId="{D2DD6582-226F-466B-B639-F8047E6373D6}">
      <dsp:nvSpPr>
        <dsp:cNvPr id="0" name=""/>
        <dsp:cNvSpPr/>
      </dsp:nvSpPr>
      <dsp:spPr>
        <a:xfrm rot="5400000">
          <a:off x="821153" y="3975626"/>
          <a:ext cx="1148345" cy="999060"/>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051482" y="4079934"/>
        <a:ext cx="687686" cy="79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03D9-E820-4685-AD5D-445BA1754D4C}">
      <dsp:nvSpPr>
        <dsp:cNvPr id="0" name=""/>
        <dsp:cNvSpPr/>
      </dsp:nvSpPr>
      <dsp:spPr>
        <a:xfrm rot="5400000">
          <a:off x="1916500" y="-85222"/>
          <a:ext cx="1089363" cy="1261592"/>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Web</a:t>
          </a:r>
          <a:r>
            <a:rPr lang="en-US" sz="1400" kern="1200" dirty="0"/>
            <a:t> </a:t>
          </a:r>
          <a:r>
            <a:rPr lang="en-US" sz="1400" b="1" kern="1200" dirty="0"/>
            <a:t>Lead</a:t>
          </a:r>
        </a:p>
      </dsp:txBody>
      <dsp:txXfrm rot="-5400000">
        <a:off x="2040651" y="182454"/>
        <a:ext cx="841062" cy="726242"/>
      </dsp:txXfrm>
    </dsp:sp>
    <dsp:sp modelId="{B565FF99-C816-410C-BF1F-0906DE8A5C86}">
      <dsp:nvSpPr>
        <dsp:cNvPr id="0" name=""/>
        <dsp:cNvSpPr/>
      </dsp:nvSpPr>
      <dsp:spPr>
        <a:xfrm>
          <a:off x="2963814" y="218764"/>
          <a:ext cx="1215729" cy="653617"/>
        </a:xfrm>
        <a:prstGeom prst="rect">
          <a:avLst/>
        </a:prstGeom>
        <a:noFill/>
        <a:ln>
          <a:noFill/>
        </a:ln>
        <a:effectLst/>
      </dsp:spPr>
      <dsp:style>
        <a:lnRef idx="0">
          <a:scrgbClr r="0" g="0" b="0"/>
        </a:lnRef>
        <a:fillRef idx="0">
          <a:scrgbClr r="0" g="0" b="0"/>
        </a:fillRef>
        <a:effectRef idx="0">
          <a:scrgbClr r="0" g="0" b="0"/>
        </a:effectRef>
        <a:fontRef idx="minor"/>
      </dsp:style>
    </dsp:sp>
    <dsp:sp modelId="{6F318417-4F6A-436E-B5DF-C6E0AB96266C}">
      <dsp:nvSpPr>
        <dsp:cNvPr id="0" name=""/>
        <dsp:cNvSpPr/>
      </dsp:nvSpPr>
      <dsp:spPr>
        <a:xfrm rot="5400000">
          <a:off x="892934" y="71700"/>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111432" y="170651"/>
        <a:ext cx="652366" cy="749845"/>
      </dsp:txXfrm>
    </dsp:sp>
    <dsp:sp modelId="{CCC5F618-9845-45CA-9BDF-92026040377E}">
      <dsp:nvSpPr>
        <dsp:cNvPr id="0" name=""/>
        <dsp:cNvSpPr/>
      </dsp:nvSpPr>
      <dsp:spPr>
        <a:xfrm rot="5400000">
          <a:off x="1402756" y="898957"/>
          <a:ext cx="1089363" cy="114253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Content Editor</a:t>
          </a:r>
        </a:p>
      </dsp:txBody>
      <dsp:txXfrm rot="-5400000">
        <a:off x="1566593" y="1107105"/>
        <a:ext cx="761690" cy="726242"/>
      </dsp:txXfrm>
    </dsp:sp>
    <dsp:sp modelId="{03B815E4-8527-4B70-BE8E-03A6A197E7FF}">
      <dsp:nvSpPr>
        <dsp:cNvPr id="0" name=""/>
        <dsp:cNvSpPr/>
      </dsp:nvSpPr>
      <dsp:spPr>
        <a:xfrm>
          <a:off x="257836" y="1143416"/>
          <a:ext cx="1176512" cy="653617"/>
        </a:xfrm>
        <a:prstGeom prst="rect">
          <a:avLst/>
        </a:prstGeom>
        <a:noFill/>
        <a:ln>
          <a:noFill/>
        </a:ln>
        <a:effectLst/>
      </dsp:spPr>
      <dsp:style>
        <a:lnRef idx="0">
          <a:scrgbClr r="0" g="0" b="0"/>
        </a:lnRef>
        <a:fillRef idx="0">
          <a:scrgbClr r="0" g="0" b="0"/>
        </a:fillRef>
        <a:effectRef idx="0">
          <a:scrgbClr r="0" g="0" b="0"/>
        </a:effectRef>
        <a:fontRef idx="minor"/>
      </dsp:style>
    </dsp:sp>
    <dsp:sp modelId="{30B9E761-0E43-4417-AD0C-5602BD02D3C8}">
      <dsp:nvSpPr>
        <dsp:cNvPr id="0" name=""/>
        <dsp:cNvSpPr/>
      </dsp:nvSpPr>
      <dsp:spPr>
        <a:xfrm rot="5400000">
          <a:off x="2426322" y="996352"/>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44820" y="1095303"/>
        <a:ext cx="652366" cy="749845"/>
      </dsp:txXfrm>
    </dsp:sp>
    <dsp:sp modelId="{5ABF9FCD-84F6-419C-A789-F5AC18B92A25}">
      <dsp:nvSpPr>
        <dsp:cNvPr id="0" name=""/>
        <dsp:cNvSpPr/>
      </dsp:nvSpPr>
      <dsp:spPr>
        <a:xfrm rot="5400000">
          <a:off x="1916500" y="1821277"/>
          <a:ext cx="1089363" cy="1147199"/>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Web Developer</a:t>
          </a:r>
        </a:p>
      </dsp:txBody>
      <dsp:txXfrm rot="-5400000">
        <a:off x="2078783" y="2031756"/>
        <a:ext cx="764799" cy="726242"/>
      </dsp:txXfrm>
    </dsp:sp>
    <dsp:sp modelId="{39CBA854-3DB4-47F6-8B27-7CFB0D9DADBB}">
      <dsp:nvSpPr>
        <dsp:cNvPr id="0" name=""/>
        <dsp:cNvSpPr/>
      </dsp:nvSpPr>
      <dsp:spPr>
        <a:xfrm>
          <a:off x="2963814" y="2068068"/>
          <a:ext cx="1215729" cy="653617"/>
        </a:xfrm>
        <a:prstGeom prst="rect">
          <a:avLst/>
        </a:prstGeom>
        <a:noFill/>
        <a:ln>
          <a:noFill/>
        </a:ln>
        <a:effectLst/>
      </dsp:spPr>
      <dsp:style>
        <a:lnRef idx="0">
          <a:scrgbClr r="0" g="0" b="0"/>
        </a:lnRef>
        <a:fillRef idx="0">
          <a:scrgbClr r="0" g="0" b="0"/>
        </a:fillRef>
        <a:effectRef idx="0">
          <a:scrgbClr r="0" g="0" b="0"/>
        </a:effectRef>
        <a:fontRef idx="minor"/>
      </dsp:style>
    </dsp:sp>
    <dsp:sp modelId="{2EED2E63-4803-452B-98CB-0DCBB5B87D86}">
      <dsp:nvSpPr>
        <dsp:cNvPr id="0" name=""/>
        <dsp:cNvSpPr/>
      </dsp:nvSpPr>
      <dsp:spPr>
        <a:xfrm rot="5400000">
          <a:off x="892934" y="1921003"/>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111432" y="2019954"/>
        <a:ext cx="652366" cy="749845"/>
      </dsp:txXfrm>
    </dsp:sp>
    <dsp:sp modelId="{2996A0F3-51EA-48FA-881A-FCC72A24BF7D}">
      <dsp:nvSpPr>
        <dsp:cNvPr id="0" name=""/>
        <dsp:cNvSpPr/>
      </dsp:nvSpPr>
      <dsp:spPr>
        <a:xfrm rot="5400000">
          <a:off x="1402756" y="2776858"/>
          <a:ext cx="1089363" cy="1085339"/>
        </a:xfrm>
        <a:prstGeom prst="hexagon">
          <a:avLst>
            <a:gd name="adj" fmla="val 25000"/>
            <a:gd name="vf" fmla="val 115470"/>
          </a:avLst>
        </a:prstGeom>
        <a:solidFill>
          <a:schemeClr val="tx2">
            <a:lumMod val="10000"/>
            <a:lumOff val="9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Area Admin for Acquia Optimize</a:t>
          </a:r>
        </a:p>
      </dsp:txBody>
      <dsp:txXfrm rot="-5400000">
        <a:off x="1585324" y="2956071"/>
        <a:ext cx="724227" cy="726913"/>
      </dsp:txXfrm>
    </dsp:sp>
    <dsp:sp modelId="{C2DB61F7-8B0C-4D8B-98C5-38561F162533}">
      <dsp:nvSpPr>
        <dsp:cNvPr id="0" name=""/>
        <dsp:cNvSpPr/>
      </dsp:nvSpPr>
      <dsp:spPr>
        <a:xfrm>
          <a:off x="257836" y="2992719"/>
          <a:ext cx="1176512" cy="653617"/>
        </a:xfrm>
        <a:prstGeom prst="rect">
          <a:avLst/>
        </a:prstGeom>
        <a:noFill/>
        <a:ln>
          <a:noFill/>
        </a:ln>
        <a:effectLst/>
      </dsp:spPr>
      <dsp:style>
        <a:lnRef idx="0">
          <a:scrgbClr r="0" g="0" b="0"/>
        </a:lnRef>
        <a:fillRef idx="0">
          <a:scrgbClr r="0" g="0" b="0"/>
        </a:fillRef>
        <a:effectRef idx="0">
          <a:scrgbClr r="0" g="0" b="0"/>
        </a:effectRef>
        <a:fontRef idx="minor"/>
      </dsp:style>
    </dsp:sp>
    <dsp:sp modelId="{FB64285B-8F0F-4995-A8BE-FAB1AC1EA0A4}">
      <dsp:nvSpPr>
        <dsp:cNvPr id="0" name=""/>
        <dsp:cNvSpPr/>
      </dsp:nvSpPr>
      <dsp:spPr>
        <a:xfrm rot="5400000">
          <a:off x="2426322" y="2845655"/>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644820" y="2944606"/>
        <a:ext cx="652366" cy="749845"/>
      </dsp:txXfrm>
    </dsp:sp>
    <dsp:sp modelId="{37104DE5-50DA-4867-B538-EB621046C57E}">
      <dsp:nvSpPr>
        <dsp:cNvPr id="0" name=""/>
        <dsp:cNvSpPr/>
      </dsp:nvSpPr>
      <dsp:spPr>
        <a:xfrm rot="5400000">
          <a:off x="1916500" y="3770307"/>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Primary Technical Contact</a:t>
          </a:r>
        </a:p>
      </dsp:txBody>
      <dsp:txXfrm rot="-5400000">
        <a:off x="2134998" y="3869258"/>
        <a:ext cx="652366" cy="749845"/>
      </dsp:txXfrm>
    </dsp:sp>
    <dsp:sp modelId="{FCAAAF7B-C058-4112-9820-31021439046C}">
      <dsp:nvSpPr>
        <dsp:cNvPr id="0" name=""/>
        <dsp:cNvSpPr/>
      </dsp:nvSpPr>
      <dsp:spPr>
        <a:xfrm>
          <a:off x="2963814" y="3917371"/>
          <a:ext cx="1215729" cy="653617"/>
        </a:xfrm>
        <a:prstGeom prst="rect">
          <a:avLst/>
        </a:prstGeom>
        <a:noFill/>
        <a:ln>
          <a:noFill/>
        </a:ln>
        <a:effectLst/>
      </dsp:spPr>
      <dsp:style>
        <a:lnRef idx="0">
          <a:scrgbClr r="0" g="0" b="0"/>
        </a:lnRef>
        <a:fillRef idx="0">
          <a:scrgbClr r="0" g="0" b="0"/>
        </a:fillRef>
        <a:effectRef idx="0">
          <a:scrgbClr r="0" g="0" b="0"/>
        </a:effectRef>
        <a:fontRef idx="minor"/>
      </dsp:style>
    </dsp:sp>
    <dsp:sp modelId="{D2DD6582-226F-466B-B639-F8047E6373D6}">
      <dsp:nvSpPr>
        <dsp:cNvPr id="0" name=""/>
        <dsp:cNvSpPr/>
      </dsp:nvSpPr>
      <dsp:spPr>
        <a:xfrm rot="5400000">
          <a:off x="892934" y="3770307"/>
          <a:ext cx="1089363" cy="947746"/>
        </a:xfrm>
        <a:prstGeom prst="hexagon">
          <a:avLst>
            <a:gd name="adj" fmla="val 2500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111432" y="3869258"/>
        <a:ext cx="652366" cy="74984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619363"/>
          </a:xfrm>
          <a:prstGeom prst="rect">
            <a:avLst/>
          </a:prstGeom>
        </p:spPr>
        <p:txBody>
          <a:bodyPr vert="horz" lIns="96661" tIns="48331" rIns="96661" bIns="48331" rtlCol="0"/>
          <a:lstStyle>
            <a:lvl1pPr algn="r">
              <a:defRPr sz="1300"/>
            </a:lvl1pPr>
          </a:lstStyle>
          <a:p>
            <a:fld id="{A99548DD-AF31-45BA-A26D-7AC4939564ED}" type="datetimeFigureOut">
              <a:rPr lang="en-US" smtClean="0"/>
              <a:t>2/10/2025</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96661" tIns="48331" rIns="96661" bIns="48331" rtlCol="0" anchor="b"/>
          <a:lstStyle>
            <a:lvl1pPr algn="r">
              <a:defRPr sz="1300"/>
            </a:lvl1pPr>
          </a:lstStyle>
          <a:p>
            <a:fld id="{22B58C05-38F5-46EB-BECD-5394A7777BCD}" type="slidenum">
              <a:rPr lang="en-US" smtClean="0"/>
              <a:t>‹#›</a:t>
            </a:fld>
            <a:endParaRPr lang="en-US" dirty="0"/>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B58C05-38F5-46EB-BECD-5394A7777BCD}" type="slidenum">
              <a:rPr lang="en-US" smtClean="0"/>
              <a:t>1</a:t>
            </a:fld>
            <a:endParaRPr lang="en-US" dirty="0"/>
          </a:p>
        </p:txBody>
      </p:sp>
    </p:spTree>
    <p:extLst>
      <p:ext uri="{BB962C8B-B14F-4D97-AF65-F5344CB8AC3E}">
        <p14:creationId xmlns:p14="http://schemas.microsoft.com/office/powerpoint/2010/main" val="418068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DA12-B8B8-421B-C58B-EF65F34FD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F979E-5605-FD1C-BBCF-AD68AA3EA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558D6-28A8-BE1C-FD79-721BB43D1CD3}"/>
              </a:ext>
            </a:extLst>
          </p:cNvPr>
          <p:cNvSpPr>
            <a:spLocks noGrp="1"/>
          </p:cNvSpPr>
          <p:nvPr>
            <p:ph type="body" idx="1"/>
          </p:nvPr>
        </p:nvSpPr>
        <p:spPr/>
        <p:txBody>
          <a:bodyPr/>
          <a:lstStyle/>
          <a:p>
            <a:r>
              <a:rPr lang="en-US" dirty="0"/>
              <a:t>Some students can handle more than one website.</a:t>
            </a:r>
          </a:p>
        </p:txBody>
      </p:sp>
      <p:sp>
        <p:nvSpPr>
          <p:cNvPr id="4" name="Slide Number Placeholder 3">
            <a:extLst>
              <a:ext uri="{FF2B5EF4-FFF2-40B4-BE49-F238E27FC236}">
                <a16:creationId xmlns:a16="http://schemas.microsoft.com/office/drawing/2014/main" id="{10619CBD-E59E-FF10-768B-DCF79E5C445C}"/>
              </a:ext>
            </a:extLst>
          </p:cNvPr>
          <p:cNvSpPr>
            <a:spLocks noGrp="1"/>
          </p:cNvSpPr>
          <p:nvPr>
            <p:ph type="sldNum" sz="quarter" idx="5"/>
          </p:nvPr>
        </p:nvSpPr>
        <p:spPr/>
        <p:txBody>
          <a:bodyPr/>
          <a:lstStyle/>
          <a:p>
            <a:fld id="{22B58C05-38F5-46EB-BECD-5394A7777BCD}" type="slidenum">
              <a:rPr lang="en-US" smtClean="0"/>
              <a:t>10</a:t>
            </a:fld>
            <a:endParaRPr lang="en-US" dirty="0"/>
          </a:p>
        </p:txBody>
      </p:sp>
    </p:spTree>
    <p:extLst>
      <p:ext uri="{BB962C8B-B14F-4D97-AF65-F5344CB8AC3E}">
        <p14:creationId xmlns:p14="http://schemas.microsoft.com/office/powerpoint/2010/main" val="33663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4481-BCAC-0695-4DF0-069CBC88F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E0D11-3AFF-D083-7AE8-D4866336A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CFB22-96E1-A360-66B3-883BF518B717}"/>
              </a:ext>
            </a:extLst>
          </p:cNvPr>
          <p:cNvSpPr>
            <a:spLocks noGrp="1"/>
          </p:cNvSpPr>
          <p:nvPr>
            <p:ph type="body" idx="1"/>
          </p:nvPr>
        </p:nvSpPr>
        <p:spPr/>
        <p:txBody>
          <a:bodyPr/>
          <a:lstStyle/>
          <a:p>
            <a:r>
              <a:rPr lang="en-US" dirty="0"/>
              <a:t>(after slide pause for Derrick to preview)</a:t>
            </a:r>
          </a:p>
        </p:txBody>
      </p:sp>
      <p:sp>
        <p:nvSpPr>
          <p:cNvPr id="4" name="Slide Number Placeholder 3">
            <a:extLst>
              <a:ext uri="{FF2B5EF4-FFF2-40B4-BE49-F238E27FC236}">
                <a16:creationId xmlns:a16="http://schemas.microsoft.com/office/drawing/2014/main" id="{A91A681A-2F67-B4E9-84E2-F3FDEED6D26C}"/>
              </a:ext>
            </a:extLst>
          </p:cNvPr>
          <p:cNvSpPr>
            <a:spLocks noGrp="1"/>
          </p:cNvSpPr>
          <p:nvPr>
            <p:ph type="sldNum" sz="quarter" idx="5"/>
          </p:nvPr>
        </p:nvSpPr>
        <p:spPr/>
        <p:txBody>
          <a:bodyPr/>
          <a:lstStyle/>
          <a:p>
            <a:fld id="{22B58C05-38F5-46EB-BECD-5394A7777BCD}" type="slidenum">
              <a:rPr lang="en-US" smtClean="0"/>
              <a:t>11</a:t>
            </a:fld>
            <a:endParaRPr lang="en-US" dirty="0"/>
          </a:p>
        </p:txBody>
      </p:sp>
    </p:spTree>
    <p:extLst>
      <p:ext uri="{BB962C8B-B14F-4D97-AF65-F5344CB8AC3E}">
        <p14:creationId xmlns:p14="http://schemas.microsoft.com/office/powerpoint/2010/main" val="260926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1246A-7901-73D9-0184-7C4FCE34E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027F4-B79C-9BAA-C542-C8C8CD635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D83C7-3D80-2318-9361-B307C7B631DF}"/>
              </a:ext>
            </a:extLst>
          </p:cNvPr>
          <p:cNvSpPr>
            <a:spLocks noGrp="1"/>
          </p:cNvSpPr>
          <p:nvPr>
            <p:ph type="body" idx="1"/>
          </p:nvPr>
        </p:nvSpPr>
        <p:spPr/>
        <p:txBody>
          <a:bodyPr/>
          <a:lstStyle/>
          <a:p>
            <a:r>
              <a:rPr lang="en-US" dirty="0"/>
              <a:t>Chrome Plug-in</a:t>
            </a:r>
          </a:p>
        </p:txBody>
      </p:sp>
      <p:sp>
        <p:nvSpPr>
          <p:cNvPr id="4" name="Slide Number Placeholder 3">
            <a:extLst>
              <a:ext uri="{FF2B5EF4-FFF2-40B4-BE49-F238E27FC236}">
                <a16:creationId xmlns:a16="http://schemas.microsoft.com/office/drawing/2014/main" id="{648D217A-2CB1-6DFF-DFBB-B5F04B15CB27}"/>
              </a:ext>
            </a:extLst>
          </p:cNvPr>
          <p:cNvSpPr>
            <a:spLocks noGrp="1"/>
          </p:cNvSpPr>
          <p:nvPr>
            <p:ph type="sldNum" sz="quarter" idx="5"/>
          </p:nvPr>
        </p:nvSpPr>
        <p:spPr/>
        <p:txBody>
          <a:bodyPr/>
          <a:lstStyle/>
          <a:p>
            <a:fld id="{22B58C05-38F5-46EB-BECD-5394A7777BCD}" type="slidenum">
              <a:rPr lang="en-US" smtClean="0"/>
              <a:t>12</a:t>
            </a:fld>
            <a:endParaRPr lang="en-US" dirty="0"/>
          </a:p>
        </p:txBody>
      </p:sp>
    </p:spTree>
    <p:extLst>
      <p:ext uri="{BB962C8B-B14F-4D97-AF65-F5344CB8AC3E}">
        <p14:creationId xmlns:p14="http://schemas.microsoft.com/office/powerpoint/2010/main" val="106084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13</a:t>
            </a:fld>
            <a:endParaRPr lang="en-US" dirty="0"/>
          </a:p>
        </p:txBody>
      </p:sp>
    </p:spTree>
    <p:extLst>
      <p:ext uri="{BB962C8B-B14F-4D97-AF65-F5344CB8AC3E}">
        <p14:creationId xmlns:p14="http://schemas.microsoft.com/office/powerpoint/2010/main" val="427834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F5ED9-1B73-B4CB-4BFD-EA36DA646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EFD3A-0FDB-A3EF-4988-C4C0EE7A5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0BCC0-5ECD-1F58-2526-0A05F4489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58689D-5091-E390-C55A-9BEA7BF18E03}"/>
              </a:ext>
            </a:extLst>
          </p:cNvPr>
          <p:cNvSpPr>
            <a:spLocks noGrp="1"/>
          </p:cNvSpPr>
          <p:nvPr>
            <p:ph type="sldNum" sz="quarter" idx="5"/>
          </p:nvPr>
        </p:nvSpPr>
        <p:spPr/>
        <p:txBody>
          <a:bodyPr/>
          <a:lstStyle/>
          <a:p>
            <a:fld id="{22B58C05-38F5-46EB-BECD-5394A7777BCD}" type="slidenum">
              <a:rPr lang="en-US" smtClean="0"/>
              <a:t>14</a:t>
            </a:fld>
            <a:endParaRPr lang="en-US" dirty="0"/>
          </a:p>
        </p:txBody>
      </p:sp>
    </p:spTree>
    <p:extLst>
      <p:ext uri="{BB962C8B-B14F-4D97-AF65-F5344CB8AC3E}">
        <p14:creationId xmlns:p14="http://schemas.microsoft.com/office/powerpoint/2010/main" val="56366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B08F-996D-9499-5184-33BB1B841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0B950-34BA-9D5F-A05D-D1BFB8A31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F5569-5968-1B38-B3F0-709BB3113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570E52-EECF-03BA-D7A4-75A84EFBB072}"/>
              </a:ext>
            </a:extLst>
          </p:cNvPr>
          <p:cNvSpPr>
            <a:spLocks noGrp="1"/>
          </p:cNvSpPr>
          <p:nvPr>
            <p:ph type="sldNum" sz="quarter" idx="5"/>
          </p:nvPr>
        </p:nvSpPr>
        <p:spPr/>
        <p:txBody>
          <a:bodyPr/>
          <a:lstStyle/>
          <a:p>
            <a:fld id="{22B58C05-38F5-46EB-BECD-5394A7777BCD}" type="slidenum">
              <a:rPr lang="en-US" smtClean="0"/>
              <a:t>15</a:t>
            </a:fld>
            <a:endParaRPr lang="en-US" dirty="0"/>
          </a:p>
        </p:txBody>
      </p:sp>
    </p:spTree>
    <p:extLst>
      <p:ext uri="{BB962C8B-B14F-4D97-AF65-F5344CB8AC3E}">
        <p14:creationId xmlns:p14="http://schemas.microsoft.com/office/powerpoint/2010/main" val="361399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D96A5-5A46-EAC2-DB33-5421CA722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F63FF-759D-C934-A303-106DBB29A6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02141-BD39-347A-6B6F-4A8D60A928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98AFCD-D878-D03C-0133-5C3B7FBD5797}"/>
              </a:ext>
            </a:extLst>
          </p:cNvPr>
          <p:cNvSpPr>
            <a:spLocks noGrp="1"/>
          </p:cNvSpPr>
          <p:nvPr>
            <p:ph type="sldNum" sz="quarter" idx="5"/>
          </p:nvPr>
        </p:nvSpPr>
        <p:spPr/>
        <p:txBody>
          <a:bodyPr/>
          <a:lstStyle/>
          <a:p>
            <a:fld id="{22B58C05-38F5-46EB-BECD-5394A7777BCD}" type="slidenum">
              <a:rPr lang="en-US" smtClean="0"/>
              <a:t>16</a:t>
            </a:fld>
            <a:endParaRPr lang="en-US" dirty="0"/>
          </a:p>
        </p:txBody>
      </p:sp>
    </p:spTree>
    <p:extLst>
      <p:ext uri="{BB962C8B-B14F-4D97-AF65-F5344CB8AC3E}">
        <p14:creationId xmlns:p14="http://schemas.microsoft.com/office/powerpoint/2010/main" val="215383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9B09-A0E8-E1D4-1FB6-94BD9BFA3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7ECD3-2606-9A22-BCB0-F90F27858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21872-A3FB-205D-3EDF-1075163E8E43}"/>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Slide 20 – Derek drop in to add a policy demo.</a:t>
            </a:r>
          </a:p>
        </p:txBody>
      </p:sp>
      <p:sp>
        <p:nvSpPr>
          <p:cNvPr id="4" name="Slide Number Placeholder 3">
            <a:extLst>
              <a:ext uri="{FF2B5EF4-FFF2-40B4-BE49-F238E27FC236}">
                <a16:creationId xmlns:a16="http://schemas.microsoft.com/office/drawing/2014/main" id="{ECFA7574-0E20-6AE3-BC45-1A9B4A0D6CC5}"/>
              </a:ext>
            </a:extLst>
          </p:cNvPr>
          <p:cNvSpPr>
            <a:spLocks noGrp="1"/>
          </p:cNvSpPr>
          <p:nvPr>
            <p:ph type="sldNum" sz="quarter" idx="5"/>
          </p:nvPr>
        </p:nvSpPr>
        <p:spPr/>
        <p:txBody>
          <a:bodyPr/>
          <a:lstStyle/>
          <a:p>
            <a:fld id="{22B58C05-38F5-46EB-BECD-5394A7777BCD}" type="slidenum">
              <a:rPr lang="en-US" smtClean="0"/>
              <a:t>17</a:t>
            </a:fld>
            <a:endParaRPr lang="en-US" dirty="0"/>
          </a:p>
        </p:txBody>
      </p:sp>
    </p:spTree>
    <p:extLst>
      <p:ext uri="{BB962C8B-B14F-4D97-AF65-F5344CB8AC3E}">
        <p14:creationId xmlns:p14="http://schemas.microsoft.com/office/powerpoint/2010/main" val="64869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711B8-D759-DFE3-A546-123324DEA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086BE-0FA0-8A80-2BB2-7C207E393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60A18-3EAA-E149-47C2-B37732786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5D065D-057C-27F8-12A2-ADF47A6F4D92}"/>
              </a:ext>
            </a:extLst>
          </p:cNvPr>
          <p:cNvSpPr>
            <a:spLocks noGrp="1"/>
          </p:cNvSpPr>
          <p:nvPr>
            <p:ph type="sldNum" sz="quarter" idx="5"/>
          </p:nvPr>
        </p:nvSpPr>
        <p:spPr/>
        <p:txBody>
          <a:bodyPr/>
          <a:lstStyle/>
          <a:p>
            <a:fld id="{22B58C05-38F5-46EB-BECD-5394A7777BCD}" type="slidenum">
              <a:rPr lang="en-US" smtClean="0"/>
              <a:t>18</a:t>
            </a:fld>
            <a:endParaRPr lang="en-US" dirty="0"/>
          </a:p>
        </p:txBody>
      </p:sp>
    </p:spTree>
    <p:extLst>
      <p:ext uri="{BB962C8B-B14F-4D97-AF65-F5344CB8AC3E}">
        <p14:creationId xmlns:p14="http://schemas.microsoft.com/office/powerpoint/2010/main" val="406812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0F88F-3A66-4010-CC1C-F9B457B80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1384C-700C-AB9E-57D1-F073FED42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20B60-A69A-46E6-CDC3-D67A41F4E9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5EEE53-D2F5-A6C7-63F8-40BEDF2ADF56}"/>
              </a:ext>
            </a:extLst>
          </p:cNvPr>
          <p:cNvSpPr>
            <a:spLocks noGrp="1"/>
          </p:cNvSpPr>
          <p:nvPr>
            <p:ph type="sldNum" sz="quarter" idx="5"/>
          </p:nvPr>
        </p:nvSpPr>
        <p:spPr/>
        <p:txBody>
          <a:bodyPr/>
          <a:lstStyle/>
          <a:p>
            <a:fld id="{22B58C05-38F5-46EB-BECD-5394A7777BCD}" type="slidenum">
              <a:rPr lang="en-US" smtClean="0"/>
              <a:t>19</a:t>
            </a:fld>
            <a:endParaRPr lang="en-US" dirty="0"/>
          </a:p>
        </p:txBody>
      </p:sp>
    </p:spTree>
    <p:extLst>
      <p:ext uri="{BB962C8B-B14F-4D97-AF65-F5344CB8AC3E}">
        <p14:creationId xmlns:p14="http://schemas.microsoft.com/office/powerpoint/2010/main" val="5156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F1A5-6FA4-7EA5-B743-888FCAF36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1C45A-52D4-643C-4E76-FB83BC6E3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12265-9351-F777-66E1-0D2AEBC96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AAD8D1-F720-4E74-7A8D-D7ACB600ABF9}"/>
              </a:ext>
            </a:extLst>
          </p:cNvPr>
          <p:cNvSpPr>
            <a:spLocks noGrp="1"/>
          </p:cNvSpPr>
          <p:nvPr>
            <p:ph type="sldNum" sz="quarter" idx="5"/>
          </p:nvPr>
        </p:nvSpPr>
        <p:spPr/>
        <p:txBody>
          <a:bodyPr/>
          <a:lstStyle/>
          <a:p>
            <a:fld id="{22B58C05-38F5-46EB-BECD-5394A7777BCD}" type="slidenum">
              <a:rPr lang="en-US" smtClean="0"/>
              <a:t>2</a:t>
            </a:fld>
            <a:endParaRPr lang="en-US" dirty="0"/>
          </a:p>
        </p:txBody>
      </p:sp>
    </p:spTree>
    <p:extLst>
      <p:ext uri="{BB962C8B-B14F-4D97-AF65-F5344CB8AC3E}">
        <p14:creationId xmlns:p14="http://schemas.microsoft.com/office/powerpoint/2010/main" val="3894293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B30A-8CD5-9632-1B6D-86B00A19C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886DD-7F48-A2A7-06F9-B480009C2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96847-29BE-2032-5E0C-EDD283221615}"/>
              </a:ext>
            </a:extLst>
          </p:cNvPr>
          <p:cNvSpPr>
            <a:spLocks noGrp="1"/>
          </p:cNvSpPr>
          <p:nvPr>
            <p:ph type="body" idx="1"/>
          </p:nvPr>
        </p:nvSpPr>
        <p:spPr/>
        <p:txBody>
          <a:bodyPr/>
          <a:lstStyle/>
          <a:p>
            <a:r>
              <a:rPr lang="en-US" dirty="0"/>
              <a:t>If you have so many pages and can’t tackle all the policies or spellings, start with your most visible pages. This is a good strategy to get started.</a:t>
            </a:r>
          </a:p>
        </p:txBody>
      </p:sp>
      <p:sp>
        <p:nvSpPr>
          <p:cNvPr id="4" name="Slide Number Placeholder 3">
            <a:extLst>
              <a:ext uri="{FF2B5EF4-FFF2-40B4-BE49-F238E27FC236}">
                <a16:creationId xmlns:a16="http://schemas.microsoft.com/office/drawing/2014/main" id="{525BB07D-3915-D0DA-4BD7-329FE160A5B5}"/>
              </a:ext>
            </a:extLst>
          </p:cNvPr>
          <p:cNvSpPr>
            <a:spLocks noGrp="1"/>
          </p:cNvSpPr>
          <p:nvPr>
            <p:ph type="sldNum" sz="quarter" idx="5"/>
          </p:nvPr>
        </p:nvSpPr>
        <p:spPr/>
        <p:txBody>
          <a:bodyPr/>
          <a:lstStyle/>
          <a:p>
            <a:fld id="{22B58C05-38F5-46EB-BECD-5394A7777BCD}" type="slidenum">
              <a:rPr lang="en-US" smtClean="0"/>
              <a:t>20</a:t>
            </a:fld>
            <a:endParaRPr lang="en-US" dirty="0"/>
          </a:p>
        </p:txBody>
      </p:sp>
    </p:spTree>
    <p:extLst>
      <p:ext uri="{BB962C8B-B14F-4D97-AF65-F5344CB8AC3E}">
        <p14:creationId xmlns:p14="http://schemas.microsoft.com/office/powerpoint/2010/main" val="346930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links and images is one of the most useful </a:t>
            </a:r>
          </a:p>
        </p:txBody>
      </p:sp>
      <p:sp>
        <p:nvSpPr>
          <p:cNvPr id="4" name="Slide Number Placeholder 3"/>
          <p:cNvSpPr>
            <a:spLocks noGrp="1"/>
          </p:cNvSpPr>
          <p:nvPr>
            <p:ph type="sldNum" sz="quarter" idx="5"/>
          </p:nvPr>
        </p:nvSpPr>
        <p:spPr/>
        <p:txBody>
          <a:bodyPr/>
          <a:lstStyle/>
          <a:p>
            <a:fld id="{22B58C05-38F5-46EB-BECD-5394A7777BCD}" type="slidenum">
              <a:rPr lang="en-US" smtClean="0"/>
              <a:t>21</a:t>
            </a:fld>
            <a:endParaRPr lang="en-US" dirty="0"/>
          </a:p>
        </p:txBody>
      </p:sp>
    </p:spTree>
    <p:extLst>
      <p:ext uri="{BB962C8B-B14F-4D97-AF65-F5344CB8AC3E}">
        <p14:creationId xmlns:p14="http://schemas.microsoft.com/office/powerpoint/2010/main" val="245753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56D96-71DA-7CC8-E2A4-FC07DEFED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8DDB1-727B-3056-E604-8946C259D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D05C1-99F3-AB2F-5BF2-890E3E1C5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C64ACD-E1E0-865A-D8B1-69386E115D5E}"/>
              </a:ext>
            </a:extLst>
          </p:cNvPr>
          <p:cNvSpPr>
            <a:spLocks noGrp="1"/>
          </p:cNvSpPr>
          <p:nvPr>
            <p:ph type="sldNum" sz="quarter" idx="5"/>
          </p:nvPr>
        </p:nvSpPr>
        <p:spPr/>
        <p:txBody>
          <a:bodyPr/>
          <a:lstStyle/>
          <a:p>
            <a:fld id="{22B58C05-38F5-46EB-BECD-5394A7777BCD}" type="slidenum">
              <a:rPr lang="en-US" smtClean="0"/>
              <a:t>22</a:t>
            </a:fld>
            <a:endParaRPr lang="en-US" dirty="0"/>
          </a:p>
        </p:txBody>
      </p:sp>
    </p:spTree>
    <p:extLst>
      <p:ext uri="{BB962C8B-B14F-4D97-AF65-F5344CB8AC3E}">
        <p14:creationId xmlns:p14="http://schemas.microsoft.com/office/powerpoint/2010/main" val="89460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2B8F-8732-CB11-0FCB-0F9CFCB4E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7D3BF-8731-3F68-4DD4-FD263B867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B2C05-34A0-FD65-3DC1-CBBF36A768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B44F-59CB-E8F8-3710-0A7DBFC62818}"/>
              </a:ext>
            </a:extLst>
          </p:cNvPr>
          <p:cNvSpPr>
            <a:spLocks noGrp="1"/>
          </p:cNvSpPr>
          <p:nvPr>
            <p:ph type="sldNum" sz="quarter" idx="5"/>
          </p:nvPr>
        </p:nvSpPr>
        <p:spPr/>
        <p:txBody>
          <a:bodyPr/>
          <a:lstStyle/>
          <a:p>
            <a:fld id="{22B58C05-38F5-46EB-BECD-5394A7777BCD}" type="slidenum">
              <a:rPr lang="en-US" smtClean="0"/>
              <a:t>23</a:t>
            </a:fld>
            <a:endParaRPr lang="en-US" dirty="0"/>
          </a:p>
        </p:txBody>
      </p:sp>
    </p:spTree>
    <p:extLst>
      <p:ext uri="{BB962C8B-B14F-4D97-AF65-F5344CB8AC3E}">
        <p14:creationId xmlns:p14="http://schemas.microsoft.com/office/powerpoint/2010/main" val="1267262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C0920-8119-1B41-CC95-1BF96FEE2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E0691-C7E2-0D9B-3660-58F3CFE58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7143C-F491-787B-2C95-A44F17053394}"/>
              </a:ext>
            </a:extLst>
          </p:cNvPr>
          <p:cNvSpPr>
            <a:spLocks noGrp="1"/>
          </p:cNvSpPr>
          <p:nvPr>
            <p:ph type="body" idx="1"/>
          </p:nvPr>
        </p:nvSpPr>
        <p:spPr/>
        <p:txBody>
          <a:bodyPr/>
          <a:lstStyle/>
          <a:p>
            <a:r>
              <a:rPr lang="en-US" dirty="0"/>
              <a:t>In the Quality Assurance module, We’re under Links, we are looking at Broken images. </a:t>
            </a:r>
          </a:p>
        </p:txBody>
      </p:sp>
      <p:sp>
        <p:nvSpPr>
          <p:cNvPr id="4" name="Slide Number Placeholder 3">
            <a:extLst>
              <a:ext uri="{FF2B5EF4-FFF2-40B4-BE49-F238E27FC236}">
                <a16:creationId xmlns:a16="http://schemas.microsoft.com/office/drawing/2014/main" id="{2AB02459-27C2-B68A-B09F-286153A782FD}"/>
              </a:ext>
            </a:extLst>
          </p:cNvPr>
          <p:cNvSpPr>
            <a:spLocks noGrp="1"/>
          </p:cNvSpPr>
          <p:nvPr>
            <p:ph type="sldNum" sz="quarter" idx="5"/>
          </p:nvPr>
        </p:nvSpPr>
        <p:spPr/>
        <p:txBody>
          <a:bodyPr/>
          <a:lstStyle/>
          <a:p>
            <a:fld id="{22B58C05-38F5-46EB-BECD-5394A7777BCD}" type="slidenum">
              <a:rPr lang="en-US" smtClean="0"/>
              <a:t>24</a:t>
            </a:fld>
            <a:endParaRPr lang="en-US" dirty="0"/>
          </a:p>
        </p:txBody>
      </p:sp>
    </p:spTree>
    <p:extLst>
      <p:ext uri="{BB962C8B-B14F-4D97-AF65-F5344CB8AC3E}">
        <p14:creationId xmlns:p14="http://schemas.microsoft.com/office/powerpoint/2010/main" val="2078696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268B-2DCB-2410-4373-B5DDB52DD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F3779-53B2-73E4-894A-B05204450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71B39-4AC5-311C-BFE9-F2FB70A6B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A60BA0-1308-AB77-4439-AD55F09EF983}"/>
              </a:ext>
            </a:extLst>
          </p:cNvPr>
          <p:cNvSpPr>
            <a:spLocks noGrp="1"/>
          </p:cNvSpPr>
          <p:nvPr>
            <p:ph type="sldNum" sz="quarter" idx="5"/>
          </p:nvPr>
        </p:nvSpPr>
        <p:spPr/>
        <p:txBody>
          <a:bodyPr/>
          <a:lstStyle/>
          <a:p>
            <a:fld id="{22B58C05-38F5-46EB-BECD-5394A7777BCD}" type="slidenum">
              <a:rPr lang="en-US" smtClean="0"/>
              <a:t>25</a:t>
            </a:fld>
            <a:endParaRPr lang="en-US" dirty="0"/>
          </a:p>
        </p:txBody>
      </p:sp>
    </p:spTree>
    <p:extLst>
      <p:ext uri="{BB962C8B-B14F-4D97-AF65-F5344CB8AC3E}">
        <p14:creationId xmlns:p14="http://schemas.microsoft.com/office/powerpoint/2010/main" val="3571330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40D7-35CB-6CEA-6DD0-F2919C2B8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52923-3959-F6A1-93B5-4F223C6A3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9C569-C997-7E22-2B88-B688BFFA0E34}"/>
              </a:ext>
            </a:extLst>
          </p:cNvPr>
          <p:cNvSpPr>
            <a:spLocks noGrp="1"/>
          </p:cNvSpPr>
          <p:nvPr>
            <p:ph type="body" idx="1"/>
          </p:nvPr>
        </p:nvSpPr>
        <p:spPr/>
        <p:txBody>
          <a:bodyPr/>
          <a:lstStyle/>
          <a:p>
            <a:r>
              <a:rPr lang="en-US" dirty="0"/>
              <a:t>Only phishing emails have misspellings, so this tool helps you catch your mistakes.</a:t>
            </a:r>
          </a:p>
        </p:txBody>
      </p:sp>
      <p:sp>
        <p:nvSpPr>
          <p:cNvPr id="4" name="Slide Number Placeholder 3">
            <a:extLst>
              <a:ext uri="{FF2B5EF4-FFF2-40B4-BE49-F238E27FC236}">
                <a16:creationId xmlns:a16="http://schemas.microsoft.com/office/drawing/2014/main" id="{4D8E1BD9-0E79-CDD1-9841-570FDD0EB51A}"/>
              </a:ext>
            </a:extLst>
          </p:cNvPr>
          <p:cNvSpPr>
            <a:spLocks noGrp="1"/>
          </p:cNvSpPr>
          <p:nvPr>
            <p:ph type="sldNum" sz="quarter" idx="5"/>
          </p:nvPr>
        </p:nvSpPr>
        <p:spPr/>
        <p:txBody>
          <a:bodyPr/>
          <a:lstStyle/>
          <a:p>
            <a:fld id="{22B58C05-38F5-46EB-BECD-5394A7777BCD}" type="slidenum">
              <a:rPr lang="en-US" smtClean="0"/>
              <a:t>26</a:t>
            </a:fld>
            <a:endParaRPr lang="en-US" dirty="0"/>
          </a:p>
        </p:txBody>
      </p:sp>
    </p:spTree>
    <p:extLst>
      <p:ext uri="{BB962C8B-B14F-4D97-AF65-F5344CB8AC3E}">
        <p14:creationId xmlns:p14="http://schemas.microsoft.com/office/powerpoint/2010/main" val="22522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D4896-19C8-D268-6A46-6ACFB80E7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F4E2E-2427-83AE-B0BE-986A63B71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A1347-D6EE-A161-22D5-E8F94FCE1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260924-7096-333C-99C3-E1ED0A1196B8}"/>
              </a:ext>
            </a:extLst>
          </p:cNvPr>
          <p:cNvSpPr>
            <a:spLocks noGrp="1"/>
          </p:cNvSpPr>
          <p:nvPr>
            <p:ph type="sldNum" sz="quarter" idx="5"/>
          </p:nvPr>
        </p:nvSpPr>
        <p:spPr/>
        <p:txBody>
          <a:bodyPr/>
          <a:lstStyle/>
          <a:p>
            <a:fld id="{22B58C05-38F5-46EB-BECD-5394A7777BCD}" type="slidenum">
              <a:rPr lang="en-US" smtClean="0"/>
              <a:t>27</a:t>
            </a:fld>
            <a:endParaRPr lang="en-US" dirty="0"/>
          </a:p>
        </p:txBody>
      </p:sp>
    </p:spTree>
    <p:extLst>
      <p:ext uri="{BB962C8B-B14F-4D97-AF65-F5344CB8AC3E}">
        <p14:creationId xmlns:p14="http://schemas.microsoft.com/office/powerpoint/2010/main" val="260613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54DA1-1A33-799A-840D-AECB30AB3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15C28-CCD2-5D2D-F807-9208292C3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C107D-28AE-908F-C815-29255F26D98E}"/>
              </a:ext>
            </a:extLst>
          </p:cNvPr>
          <p:cNvSpPr>
            <a:spLocks noGrp="1"/>
          </p:cNvSpPr>
          <p:nvPr>
            <p:ph type="body" idx="1"/>
          </p:nvPr>
        </p:nvSpPr>
        <p:spPr/>
        <p:txBody>
          <a:bodyPr/>
          <a:lstStyle/>
          <a:p>
            <a:r>
              <a:rPr lang="en-US" dirty="0"/>
              <a:t>Acquia is looking at all your pages and calls out the problems in tagging. This is a huge benefit, because if your page isn’t tagged well, you risk people not being able to find your pages. </a:t>
            </a:r>
          </a:p>
          <a:p>
            <a:r>
              <a:rPr lang="en-US" dirty="0"/>
              <a:t>You can’t have five pages with the same page title and that happens a lot of you duplicate pages.</a:t>
            </a:r>
          </a:p>
          <a:p>
            <a:r>
              <a:rPr lang="en-US" dirty="0"/>
              <a:t>Page title should be distinct. H1 on every page. You can’t have more than H1. Your images should all have tags. No it can’t tell you if your alt tag is good or necessary, but it can tell you if its missing.</a:t>
            </a:r>
          </a:p>
          <a:p>
            <a:r>
              <a:rPr lang="en-US" dirty="0"/>
              <a:t>And if you are not using subheads well.</a:t>
            </a:r>
          </a:p>
        </p:txBody>
      </p:sp>
      <p:sp>
        <p:nvSpPr>
          <p:cNvPr id="4" name="Slide Number Placeholder 3">
            <a:extLst>
              <a:ext uri="{FF2B5EF4-FFF2-40B4-BE49-F238E27FC236}">
                <a16:creationId xmlns:a16="http://schemas.microsoft.com/office/drawing/2014/main" id="{236D3903-5EAE-AEFC-E0F9-8F01AF508142}"/>
              </a:ext>
            </a:extLst>
          </p:cNvPr>
          <p:cNvSpPr>
            <a:spLocks noGrp="1"/>
          </p:cNvSpPr>
          <p:nvPr>
            <p:ph type="sldNum" sz="quarter" idx="5"/>
          </p:nvPr>
        </p:nvSpPr>
        <p:spPr/>
        <p:txBody>
          <a:bodyPr/>
          <a:lstStyle/>
          <a:p>
            <a:fld id="{22B58C05-38F5-46EB-BECD-5394A7777BCD}" type="slidenum">
              <a:rPr lang="en-US" smtClean="0"/>
              <a:t>28</a:t>
            </a:fld>
            <a:endParaRPr lang="en-US" dirty="0"/>
          </a:p>
        </p:txBody>
      </p:sp>
    </p:spTree>
    <p:extLst>
      <p:ext uri="{BB962C8B-B14F-4D97-AF65-F5344CB8AC3E}">
        <p14:creationId xmlns:p14="http://schemas.microsoft.com/office/powerpoint/2010/main" val="375498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FF87-0252-4DA0-E0E2-740F155B5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0E03A-CF99-87D9-22B2-2FE81EA3D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E7ADB-F394-7857-DDF5-C8B2719C48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C21799-C1A3-0CCE-5D68-D46536387D3E}"/>
              </a:ext>
            </a:extLst>
          </p:cNvPr>
          <p:cNvSpPr>
            <a:spLocks noGrp="1"/>
          </p:cNvSpPr>
          <p:nvPr>
            <p:ph type="sldNum" sz="quarter" idx="5"/>
          </p:nvPr>
        </p:nvSpPr>
        <p:spPr/>
        <p:txBody>
          <a:bodyPr/>
          <a:lstStyle/>
          <a:p>
            <a:fld id="{22B58C05-38F5-46EB-BECD-5394A7777BCD}" type="slidenum">
              <a:rPr lang="en-US" smtClean="0"/>
              <a:t>29</a:t>
            </a:fld>
            <a:endParaRPr lang="en-US" dirty="0"/>
          </a:p>
        </p:txBody>
      </p:sp>
    </p:spTree>
    <p:extLst>
      <p:ext uri="{BB962C8B-B14F-4D97-AF65-F5344CB8AC3E}">
        <p14:creationId xmlns:p14="http://schemas.microsoft.com/office/powerpoint/2010/main" val="136163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012E-BAD9-F6F5-A1EC-81C2633B5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B98C0-9AF4-BC7E-52BE-C924E83DE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B46E1-7938-A130-084E-81DD9E4649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6A3C0B-1790-0382-7613-7C567208036A}"/>
              </a:ext>
            </a:extLst>
          </p:cNvPr>
          <p:cNvSpPr>
            <a:spLocks noGrp="1"/>
          </p:cNvSpPr>
          <p:nvPr>
            <p:ph type="sldNum" sz="quarter" idx="5"/>
          </p:nvPr>
        </p:nvSpPr>
        <p:spPr/>
        <p:txBody>
          <a:bodyPr/>
          <a:lstStyle/>
          <a:p>
            <a:fld id="{22B58C05-38F5-46EB-BECD-5394A7777BCD}" type="slidenum">
              <a:rPr lang="en-US" smtClean="0"/>
              <a:t>3</a:t>
            </a:fld>
            <a:endParaRPr lang="en-US" dirty="0"/>
          </a:p>
        </p:txBody>
      </p:sp>
    </p:spTree>
    <p:extLst>
      <p:ext uri="{BB962C8B-B14F-4D97-AF65-F5344CB8AC3E}">
        <p14:creationId xmlns:p14="http://schemas.microsoft.com/office/powerpoint/2010/main" val="37216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13A5-8AD1-2275-ECE9-1A5DCCDA6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6AC83-66C2-9423-9EB0-52C271D2E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7A33C-E291-0330-8693-78DC05F0A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1EEF4-C873-7336-24CD-DC51D52182F2}"/>
              </a:ext>
            </a:extLst>
          </p:cNvPr>
          <p:cNvSpPr>
            <a:spLocks noGrp="1"/>
          </p:cNvSpPr>
          <p:nvPr>
            <p:ph type="sldNum" sz="quarter" idx="5"/>
          </p:nvPr>
        </p:nvSpPr>
        <p:spPr/>
        <p:txBody>
          <a:bodyPr/>
          <a:lstStyle/>
          <a:p>
            <a:fld id="{22B58C05-38F5-46EB-BECD-5394A7777BCD}" type="slidenum">
              <a:rPr lang="en-US" smtClean="0"/>
              <a:t>30</a:t>
            </a:fld>
            <a:endParaRPr lang="en-US" dirty="0"/>
          </a:p>
        </p:txBody>
      </p:sp>
    </p:spTree>
    <p:extLst>
      <p:ext uri="{BB962C8B-B14F-4D97-AF65-F5344CB8AC3E}">
        <p14:creationId xmlns:p14="http://schemas.microsoft.com/office/powerpoint/2010/main" val="136771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8FD4-2BC2-4CF7-F61D-1ED9E52DB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7FBFC-7AB9-F5D6-AA2F-65CA395E7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02685-D1EB-9959-B45F-541CCEF9B551}"/>
              </a:ext>
            </a:extLst>
          </p:cNvPr>
          <p:cNvSpPr>
            <a:spLocks noGrp="1"/>
          </p:cNvSpPr>
          <p:nvPr>
            <p:ph type="body" idx="1"/>
          </p:nvPr>
        </p:nvSpPr>
        <p:spPr/>
        <p:txBody>
          <a:bodyPr/>
          <a:lstStyle/>
          <a:p>
            <a:r>
              <a:rPr lang="en-US" dirty="0"/>
              <a:t>Here’s an example of the Chrome plugin, used to quickly view the title and H1, and subheads of your pages. Do they make sense? Web editors can review page by page and tweak as necessary.</a:t>
            </a:r>
          </a:p>
        </p:txBody>
      </p:sp>
      <p:sp>
        <p:nvSpPr>
          <p:cNvPr id="4" name="Slide Number Placeholder 3">
            <a:extLst>
              <a:ext uri="{FF2B5EF4-FFF2-40B4-BE49-F238E27FC236}">
                <a16:creationId xmlns:a16="http://schemas.microsoft.com/office/drawing/2014/main" id="{8914B5C6-5D6F-A264-3CCC-B811A1879F76}"/>
              </a:ext>
            </a:extLst>
          </p:cNvPr>
          <p:cNvSpPr>
            <a:spLocks noGrp="1"/>
          </p:cNvSpPr>
          <p:nvPr>
            <p:ph type="sldNum" sz="quarter" idx="5"/>
          </p:nvPr>
        </p:nvSpPr>
        <p:spPr/>
        <p:txBody>
          <a:bodyPr/>
          <a:lstStyle/>
          <a:p>
            <a:fld id="{22B58C05-38F5-46EB-BECD-5394A7777BCD}" type="slidenum">
              <a:rPr lang="en-US" smtClean="0"/>
              <a:t>31</a:t>
            </a:fld>
            <a:endParaRPr lang="en-US" dirty="0"/>
          </a:p>
        </p:txBody>
      </p:sp>
    </p:spTree>
    <p:extLst>
      <p:ext uri="{BB962C8B-B14F-4D97-AF65-F5344CB8AC3E}">
        <p14:creationId xmlns:p14="http://schemas.microsoft.com/office/powerpoint/2010/main" val="2891999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7E09-BF3B-D52B-0780-20F82BC97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0E429-8AB2-4D77-E9E3-B1DC99570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F8A91-EB87-428D-C441-9AA63AE551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7ED5B1-51BC-D06D-6E68-6CAF3E19BEBA}"/>
              </a:ext>
            </a:extLst>
          </p:cNvPr>
          <p:cNvSpPr>
            <a:spLocks noGrp="1"/>
          </p:cNvSpPr>
          <p:nvPr>
            <p:ph type="sldNum" sz="quarter" idx="5"/>
          </p:nvPr>
        </p:nvSpPr>
        <p:spPr/>
        <p:txBody>
          <a:bodyPr/>
          <a:lstStyle/>
          <a:p>
            <a:fld id="{22B58C05-38F5-46EB-BECD-5394A7777BCD}" type="slidenum">
              <a:rPr lang="en-US" smtClean="0"/>
              <a:t>32</a:t>
            </a:fld>
            <a:endParaRPr lang="en-US" dirty="0"/>
          </a:p>
        </p:txBody>
      </p:sp>
    </p:spTree>
    <p:extLst>
      <p:ext uri="{BB962C8B-B14F-4D97-AF65-F5344CB8AC3E}">
        <p14:creationId xmlns:p14="http://schemas.microsoft.com/office/powerpoint/2010/main" val="3209975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CE8B-B33C-8626-0D16-A1171BD8C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D44FC-10EF-E57D-1E2C-7926D07BF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245A2-A2F4-B055-B25C-F599097D4416}"/>
              </a:ext>
            </a:extLst>
          </p:cNvPr>
          <p:cNvSpPr>
            <a:spLocks noGrp="1"/>
          </p:cNvSpPr>
          <p:nvPr>
            <p:ph type="body" idx="1"/>
          </p:nvPr>
        </p:nvSpPr>
        <p:spPr/>
        <p:txBody>
          <a:bodyPr/>
          <a:lstStyle/>
          <a:p>
            <a:r>
              <a:rPr lang="en-US" dirty="0"/>
              <a:t>Stop recording. Drop links  - I keep waiting for them to change the URL from Monsido. We want to hear from you about ways you will use Acquia Optimize to improve your web sites. If there’s a feature everyone needs to know about. Please do tell us about it. </a:t>
            </a:r>
          </a:p>
        </p:txBody>
      </p:sp>
      <p:sp>
        <p:nvSpPr>
          <p:cNvPr id="4" name="Slide Number Placeholder 3">
            <a:extLst>
              <a:ext uri="{FF2B5EF4-FFF2-40B4-BE49-F238E27FC236}">
                <a16:creationId xmlns:a16="http://schemas.microsoft.com/office/drawing/2014/main" id="{B02B5582-40AF-87D4-E6E5-731AAE09068A}"/>
              </a:ext>
            </a:extLst>
          </p:cNvPr>
          <p:cNvSpPr>
            <a:spLocks noGrp="1"/>
          </p:cNvSpPr>
          <p:nvPr>
            <p:ph type="sldNum" sz="quarter" idx="5"/>
          </p:nvPr>
        </p:nvSpPr>
        <p:spPr/>
        <p:txBody>
          <a:bodyPr/>
          <a:lstStyle/>
          <a:p>
            <a:fld id="{22B58C05-38F5-46EB-BECD-5394A7777BCD}" type="slidenum">
              <a:rPr lang="en-US" smtClean="0"/>
              <a:t>33</a:t>
            </a:fld>
            <a:endParaRPr lang="en-US" dirty="0"/>
          </a:p>
        </p:txBody>
      </p:sp>
    </p:spTree>
    <p:extLst>
      <p:ext uri="{BB962C8B-B14F-4D97-AF65-F5344CB8AC3E}">
        <p14:creationId xmlns:p14="http://schemas.microsoft.com/office/powerpoint/2010/main" val="3525858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0392-F57F-EB27-BE96-61EA1890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E2701-8943-54B3-5B59-F44A95C0A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FB3F0-5FD6-2FFA-05A5-2EE52A67B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5FF72-E662-D9B7-01DF-09B662978FC2}"/>
              </a:ext>
            </a:extLst>
          </p:cNvPr>
          <p:cNvSpPr>
            <a:spLocks noGrp="1"/>
          </p:cNvSpPr>
          <p:nvPr>
            <p:ph type="sldNum" sz="quarter" idx="5"/>
          </p:nvPr>
        </p:nvSpPr>
        <p:spPr/>
        <p:txBody>
          <a:bodyPr/>
          <a:lstStyle/>
          <a:p>
            <a:fld id="{22B58C05-38F5-46EB-BECD-5394A7777BCD}" type="slidenum">
              <a:rPr lang="en-US" smtClean="0"/>
              <a:t>34</a:t>
            </a:fld>
            <a:endParaRPr lang="en-US" dirty="0"/>
          </a:p>
        </p:txBody>
      </p:sp>
    </p:spTree>
    <p:extLst>
      <p:ext uri="{BB962C8B-B14F-4D97-AF65-F5344CB8AC3E}">
        <p14:creationId xmlns:p14="http://schemas.microsoft.com/office/powerpoint/2010/main" val="202195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F542E-CFE4-8190-6AAC-0987C251A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77368-91C3-D3F0-0674-3A6912C41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2B9E6-CFC9-25EA-28F8-BAF5E41E8F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30BCD-3DE4-A7F9-5670-022CB4C845C2}"/>
              </a:ext>
            </a:extLst>
          </p:cNvPr>
          <p:cNvSpPr>
            <a:spLocks noGrp="1"/>
          </p:cNvSpPr>
          <p:nvPr>
            <p:ph type="sldNum" sz="quarter" idx="5"/>
          </p:nvPr>
        </p:nvSpPr>
        <p:spPr/>
        <p:txBody>
          <a:bodyPr/>
          <a:lstStyle/>
          <a:p>
            <a:fld id="{22B58C05-38F5-46EB-BECD-5394A7777BCD}" type="slidenum">
              <a:rPr lang="en-US" smtClean="0"/>
              <a:t>4</a:t>
            </a:fld>
            <a:endParaRPr lang="en-US" dirty="0"/>
          </a:p>
        </p:txBody>
      </p:sp>
    </p:spTree>
    <p:extLst>
      <p:ext uri="{BB962C8B-B14F-4D97-AF65-F5344CB8AC3E}">
        <p14:creationId xmlns:p14="http://schemas.microsoft.com/office/powerpoint/2010/main" val="422816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B58C05-38F5-46EB-BECD-5394A7777BCD}" type="slidenum">
              <a:rPr lang="en-US" smtClean="0"/>
              <a:t>5</a:t>
            </a:fld>
            <a:endParaRPr lang="en-US" dirty="0"/>
          </a:p>
        </p:txBody>
      </p:sp>
    </p:spTree>
    <p:extLst>
      <p:ext uri="{BB962C8B-B14F-4D97-AF65-F5344CB8AC3E}">
        <p14:creationId xmlns:p14="http://schemas.microsoft.com/office/powerpoint/2010/main" val="37021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D3A8-6046-720F-FF46-0A71AFEF2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D694A-AEE5-81DF-8664-45BD221A2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751C7-73A2-99D4-AF3B-C1A5333E9C5D}"/>
              </a:ext>
            </a:extLst>
          </p:cNvPr>
          <p:cNvSpPr>
            <a:spLocks noGrp="1"/>
          </p:cNvSpPr>
          <p:nvPr>
            <p:ph type="body" idx="1"/>
          </p:nvPr>
        </p:nvSpPr>
        <p:spPr/>
        <p:txBody>
          <a:bodyPr/>
          <a:lstStyle/>
          <a:p>
            <a:r>
              <a:rPr lang="en-US" dirty="0"/>
              <a:t>There are a number of roles, not every unit works the same. So you’ll want to decide who wears these hats.</a:t>
            </a:r>
          </a:p>
          <a:p>
            <a:endParaRPr lang="en-US" dirty="0"/>
          </a:p>
        </p:txBody>
      </p:sp>
      <p:sp>
        <p:nvSpPr>
          <p:cNvPr id="4" name="Slide Number Placeholder 3">
            <a:extLst>
              <a:ext uri="{FF2B5EF4-FFF2-40B4-BE49-F238E27FC236}">
                <a16:creationId xmlns:a16="http://schemas.microsoft.com/office/drawing/2014/main" id="{B3451335-C694-173A-09CB-4BE7AFA6A12E}"/>
              </a:ext>
            </a:extLst>
          </p:cNvPr>
          <p:cNvSpPr>
            <a:spLocks noGrp="1"/>
          </p:cNvSpPr>
          <p:nvPr>
            <p:ph type="sldNum" sz="quarter" idx="5"/>
          </p:nvPr>
        </p:nvSpPr>
        <p:spPr/>
        <p:txBody>
          <a:bodyPr/>
          <a:lstStyle/>
          <a:p>
            <a:fld id="{22B58C05-38F5-46EB-BECD-5394A7777BCD}" type="slidenum">
              <a:rPr lang="en-US" smtClean="0"/>
              <a:t>6</a:t>
            </a:fld>
            <a:endParaRPr lang="en-US" dirty="0"/>
          </a:p>
        </p:txBody>
      </p:sp>
    </p:spTree>
    <p:extLst>
      <p:ext uri="{BB962C8B-B14F-4D97-AF65-F5344CB8AC3E}">
        <p14:creationId xmlns:p14="http://schemas.microsoft.com/office/powerpoint/2010/main" val="232384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DE6E-4C05-E69A-C6AC-BB2518913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37656-A064-9C31-9D24-3BE2C97B6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B11E6-6A61-5C67-C71C-6BD40AD72436}"/>
              </a:ext>
            </a:extLst>
          </p:cNvPr>
          <p:cNvSpPr>
            <a:spLocks noGrp="1"/>
          </p:cNvSpPr>
          <p:nvPr>
            <p:ph type="body" idx="1"/>
          </p:nvPr>
        </p:nvSpPr>
        <p:spPr/>
        <p:txBody>
          <a:bodyPr/>
          <a:lstStyle/>
          <a:p>
            <a:r>
              <a:rPr lang="en-US" dirty="0"/>
              <a:t>Area administrator – Thank you!  You can locate your area admin.</a:t>
            </a:r>
          </a:p>
          <a:p>
            <a:endParaRPr lang="en-US" dirty="0"/>
          </a:p>
        </p:txBody>
      </p:sp>
      <p:sp>
        <p:nvSpPr>
          <p:cNvPr id="4" name="Slide Number Placeholder 3">
            <a:extLst>
              <a:ext uri="{FF2B5EF4-FFF2-40B4-BE49-F238E27FC236}">
                <a16:creationId xmlns:a16="http://schemas.microsoft.com/office/drawing/2014/main" id="{F5CABE77-F94B-E70D-1FED-04D8DF18D8F0}"/>
              </a:ext>
            </a:extLst>
          </p:cNvPr>
          <p:cNvSpPr>
            <a:spLocks noGrp="1"/>
          </p:cNvSpPr>
          <p:nvPr>
            <p:ph type="sldNum" sz="quarter" idx="5"/>
          </p:nvPr>
        </p:nvSpPr>
        <p:spPr/>
        <p:txBody>
          <a:bodyPr/>
          <a:lstStyle/>
          <a:p>
            <a:fld id="{22B58C05-38F5-46EB-BECD-5394A7777BCD}" type="slidenum">
              <a:rPr lang="en-US" smtClean="0"/>
              <a:t>7</a:t>
            </a:fld>
            <a:endParaRPr lang="en-US" dirty="0"/>
          </a:p>
        </p:txBody>
      </p:sp>
    </p:spTree>
    <p:extLst>
      <p:ext uri="{BB962C8B-B14F-4D97-AF65-F5344CB8AC3E}">
        <p14:creationId xmlns:p14="http://schemas.microsoft.com/office/powerpoint/2010/main" val="17659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58F1A-21E8-1761-5181-B9FF3103C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F27C3-AE37-778A-9809-7522F6166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F49DE-C8B6-CA82-2BD1-0D5886E04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609AC-F784-2009-AFE0-CBEF204CC46A}"/>
              </a:ext>
            </a:extLst>
          </p:cNvPr>
          <p:cNvSpPr>
            <a:spLocks noGrp="1"/>
          </p:cNvSpPr>
          <p:nvPr>
            <p:ph type="sldNum" sz="quarter" idx="5"/>
          </p:nvPr>
        </p:nvSpPr>
        <p:spPr/>
        <p:txBody>
          <a:bodyPr/>
          <a:lstStyle/>
          <a:p>
            <a:fld id="{22B58C05-38F5-46EB-BECD-5394A7777BCD}" type="slidenum">
              <a:rPr lang="en-US" smtClean="0"/>
              <a:t>8</a:t>
            </a:fld>
            <a:endParaRPr lang="en-US" dirty="0"/>
          </a:p>
        </p:txBody>
      </p:sp>
    </p:spTree>
    <p:extLst>
      <p:ext uri="{BB962C8B-B14F-4D97-AF65-F5344CB8AC3E}">
        <p14:creationId xmlns:p14="http://schemas.microsoft.com/office/powerpoint/2010/main" val="356291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D15B7-037C-0DAA-DBBF-00F908F83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AE6E5-D665-44E1-CD86-3D6E9A857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DE593-990F-D836-C61F-E6ACFB12A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AA211-211B-369E-5F8D-0CED1C827C4C}"/>
              </a:ext>
            </a:extLst>
          </p:cNvPr>
          <p:cNvSpPr>
            <a:spLocks noGrp="1"/>
          </p:cNvSpPr>
          <p:nvPr>
            <p:ph type="sldNum" sz="quarter" idx="5"/>
          </p:nvPr>
        </p:nvSpPr>
        <p:spPr/>
        <p:txBody>
          <a:bodyPr/>
          <a:lstStyle/>
          <a:p>
            <a:fld id="{22B58C05-38F5-46EB-BECD-5394A7777BCD}" type="slidenum">
              <a:rPr lang="en-US" smtClean="0"/>
              <a:t>9</a:t>
            </a:fld>
            <a:endParaRPr lang="en-US" dirty="0"/>
          </a:p>
        </p:txBody>
      </p:sp>
    </p:spTree>
    <p:extLst>
      <p:ext uri="{BB962C8B-B14F-4D97-AF65-F5344CB8AC3E}">
        <p14:creationId xmlns:p14="http://schemas.microsoft.com/office/powerpoint/2010/main" val="351639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7563A70-D23D-D7C3-314B-097E27A5202C}"/>
              </a:ext>
              <a:ext uri="{C183D7F6-B498-43B3-948B-1728B52AA6E4}">
                <adec:decorative xmlns:adec="http://schemas.microsoft.com/office/drawing/2017/decorative" val="1"/>
              </a:ext>
            </a:extLst>
          </p:cNvPr>
          <p:cNvSpPr/>
          <p:nvPr userDrawn="1"/>
        </p:nvSpPr>
        <p:spPr>
          <a:xfrm>
            <a:off x="0" y="1"/>
            <a:ext cx="12192000" cy="6147412"/>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uckeye Sans 2" pitchFamily="2" charset="77"/>
            </a:endParaRPr>
          </a:p>
        </p:txBody>
      </p:sp>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1349829"/>
            <a:ext cx="12191998" cy="2124891"/>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6148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Quote No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850854" y="929898"/>
            <a:ext cx="10944272" cy="3117995"/>
          </a:xfrm>
        </p:spPr>
        <p:txBody>
          <a:bodyPr anchor="b" anchorCtr="0">
            <a:normAutofit/>
          </a:bodyPr>
          <a:lstStyle>
            <a:lvl1pPr>
              <a:lnSpc>
                <a:spcPct val="140000"/>
              </a:lnSpc>
              <a:defRPr sz="3600" b="0" i="0" baseline="0">
                <a:solidFill>
                  <a:schemeClr val="tx1"/>
                </a:solidFill>
              </a:defRPr>
            </a:lvl1pPr>
          </a:lstStyle>
          <a:p>
            <a:r>
              <a:rPr lang="en-US"/>
              <a:t>“Click to add quote”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850853" y="4280104"/>
            <a:ext cx="10944273" cy="365126"/>
          </a:xfrm>
        </p:spPr>
        <p:txBody>
          <a:bodyPr/>
          <a:lstStyle>
            <a:lvl1pPr marL="0" indent="0">
              <a:buClr>
                <a:srgbClr val="C00000"/>
              </a:buClr>
              <a:buSzPct val="110000"/>
              <a:buNone/>
              <a:defRPr b="1"/>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Source name</a:t>
            </a:r>
          </a:p>
        </p:txBody>
      </p:sp>
      <p:sp>
        <p:nvSpPr>
          <p:cNvPr id="4" name="Content Placeholder 3">
            <a:extLst>
              <a:ext uri="{FF2B5EF4-FFF2-40B4-BE49-F238E27FC236}">
                <a16:creationId xmlns:a16="http://schemas.microsoft.com/office/drawing/2014/main" id="{FE4D1693-BD83-7256-F00D-049430687D20}"/>
              </a:ext>
            </a:extLst>
          </p:cNvPr>
          <p:cNvSpPr>
            <a:spLocks noGrp="1"/>
          </p:cNvSpPr>
          <p:nvPr>
            <p:ph sz="half" idx="22" hasCustomPrompt="1"/>
          </p:nvPr>
        </p:nvSpPr>
        <p:spPr>
          <a:xfrm>
            <a:off x="850852" y="4676732"/>
            <a:ext cx="10944271" cy="365125"/>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100"/>
            </a:lvl4pPr>
            <a:lvl5pPr marL="1828800" indent="0" algn="l">
              <a:buNone/>
              <a:defRPr sz="1100" b="0" i="0">
                <a:latin typeface="Buckeye Sans 2" pitchFamily="2" charset="77"/>
              </a:defRPr>
            </a:lvl5pPr>
          </a:lstStyle>
          <a:p>
            <a:pPr lvl="0"/>
            <a:r>
              <a:rPr lang="en-US"/>
              <a:t>Supplemental copy</a:t>
            </a:r>
          </a:p>
          <a:p>
            <a:pPr lvl="4"/>
            <a:endParaRPr lang="en-US"/>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7869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ext with Ic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2" y="1556657"/>
            <a:ext cx="4647568" cy="2024979"/>
          </a:xfrm>
        </p:spPr>
        <p:txBody>
          <a:bodyPr anchor="b"/>
          <a:lstStyle>
            <a:lvl1pPr>
              <a:defRPr>
                <a:solidFill>
                  <a:schemeClr val="accent1"/>
                </a:solidFill>
              </a:defRPr>
            </a:lvl1pPr>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385986" y="3619779"/>
            <a:ext cx="4647568"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5408233" y="873264"/>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839276" y="1186651"/>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905270" y="1197473"/>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905263" y="1494459"/>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839269" y="2625206"/>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905263" y="2650316"/>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905256" y="2933014"/>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839269" y="3984098"/>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905263" y="3994920"/>
            <a:ext cx="4889860"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905256" y="4291906"/>
            <a:ext cx="4889860"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315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eam 3">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29" name="Content Placeholder 3">
            <a:extLst>
              <a:ext uri="{FF2B5EF4-FFF2-40B4-BE49-F238E27FC236}">
                <a16:creationId xmlns:a16="http://schemas.microsoft.com/office/drawing/2014/main" id="{32636A59-1C4D-DB7E-7AB5-5FF3CE74F2C1}"/>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205281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376210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205281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376210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205281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376210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416416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15916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eam 6">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3" name="Title 1">
            <a:extLst>
              <a:ext uri="{FF2B5EF4-FFF2-40B4-BE49-F238E27FC236}">
                <a16:creationId xmlns:a16="http://schemas.microsoft.com/office/drawing/2014/main" id="{D8840F6E-5028-202C-488C-6E119F9F49A9}"/>
              </a:ext>
            </a:extLst>
          </p:cNvPr>
          <p:cNvSpPr>
            <a:spLocks noGrp="1"/>
          </p:cNvSpPr>
          <p:nvPr>
            <p:ph type="title" hasCustomPrompt="1"/>
          </p:nvPr>
        </p:nvSpPr>
        <p:spPr>
          <a:xfrm>
            <a:off x="396874" y="1214845"/>
            <a:ext cx="4175126" cy="2057636"/>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53C21450-A5C8-7AC0-18C4-F68F4E92811B}"/>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hasCustomPrompt="1"/>
          </p:nvPr>
        </p:nvSpPr>
        <p:spPr>
          <a:xfrm>
            <a:off x="4837311" y="69645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4739337" y="2405743"/>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4739337"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2" name="Picture Placeholder 4">
            <a:extLst>
              <a:ext uri="{FF2B5EF4-FFF2-40B4-BE49-F238E27FC236}">
                <a16:creationId xmlns:a16="http://schemas.microsoft.com/office/drawing/2014/main" id="{B781AC33-C47D-CE41-F333-5612FC49D32D}"/>
              </a:ext>
            </a:extLst>
          </p:cNvPr>
          <p:cNvSpPr>
            <a:spLocks noGrp="1"/>
          </p:cNvSpPr>
          <p:nvPr>
            <p:ph type="pic" sz="quarter" idx="36" hasCustomPrompt="1"/>
          </p:nvPr>
        </p:nvSpPr>
        <p:spPr>
          <a:xfrm>
            <a:off x="7269480" y="69645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43" name="Text Placeholder 4">
            <a:extLst>
              <a:ext uri="{FF2B5EF4-FFF2-40B4-BE49-F238E27FC236}">
                <a16:creationId xmlns:a16="http://schemas.microsoft.com/office/drawing/2014/main" id="{46EC207A-75A9-199D-31B5-9D8D502D7FD0}"/>
              </a:ext>
            </a:extLst>
          </p:cNvPr>
          <p:cNvSpPr>
            <a:spLocks noGrp="1"/>
          </p:cNvSpPr>
          <p:nvPr>
            <p:ph type="body" sz="quarter" idx="37" hasCustomPrompt="1"/>
          </p:nvPr>
        </p:nvSpPr>
        <p:spPr>
          <a:xfrm>
            <a:off x="7171506" y="2405743"/>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4" name="Content Placeholder 3">
            <a:extLst>
              <a:ext uri="{FF2B5EF4-FFF2-40B4-BE49-F238E27FC236}">
                <a16:creationId xmlns:a16="http://schemas.microsoft.com/office/drawing/2014/main" id="{EA2978D8-3542-6E8A-613E-6B54448341D0}"/>
              </a:ext>
            </a:extLst>
          </p:cNvPr>
          <p:cNvSpPr>
            <a:spLocks noGrp="1"/>
          </p:cNvSpPr>
          <p:nvPr>
            <p:ph sz="half" idx="38" hasCustomPrompt="1"/>
          </p:nvPr>
        </p:nvSpPr>
        <p:spPr>
          <a:xfrm>
            <a:off x="71715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5" name="Picture Placeholder 4">
            <a:extLst>
              <a:ext uri="{FF2B5EF4-FFF2-40B4-BE49-F238E27FC236}">
                <a16:creationId xmlns:a16="http://schemas.microsoft.com/office/drawing/2014/main" id="{9B3D4EE7-E3D1-3FAD-4643-1190D06F4ABA}"/>
              </a:ext>
            </a:extLst>
          </p:cNvPr>
          <p:cNvSpPr>
            <a:spLocks noGrp="1"/>
          </p:cNvSpPr>
          <p:nvPr>
            <p:ph type="pic" sz="quarter" idx="39" hasCustomPrompt="1"/>
          </p:nvPr>
        </p:nvSpPr>
        <p:spPr>
          <a:xfrm>
            <a:off x="9707880" y="696457"/>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46" name="Text Placeholder 4">
            <a:extLst>
              <a:ext uri="{FF2B5EF4-FFF2-40B4-BE49-F238E27FC236}">
                <a16:creationId xmlns:a16="http://schemas.microsoft.com/office/drawing/2014/main" id="{CF1F1B6B-6BC0-7CE5-8AA0-65781BC5B497}"/>
              </a:ext>
            </a:extLst>
          </p:cNvPr>
          <p:cNvSpPr>
            <a:spLocks noGrp="1"/>
          </p:cNvSpPr>
          <p:nvPr>
            <p:ph type="body" sz="quarter" idx="40" hasCustomPrompt="1"/>
          </p:nvPr>
        </p:nvSpPr>
        <p:spPr>
          <a:xfrm>
            <a:off x="9609906" y="2405743"/>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7" name="Content Placeholder 3">
            <a:extLst>
              <a:ext uri="{FF2B5EF4-FFF2-40B4-BE49-F238E27FC236}">
                <a16:creationId xmlns:a16="http://schemas.microsoft.com/office/drawing/2014/main" id="{FEB4D2C4-0C4E-A036-BD82-B2C245849209}"/>
              </a:ext>
            </a:extLst>
          </p:cNvPr>
          <p:cNvSpPr>
            <a:spLocks noGrp="1"/>
          </p:cNvSpPr>
          <p:nvPr>
            <p:ph sz="half" idx="41" hasCustomPrompt="1"/>
          </p:nvPr>
        </p:nvSpPr>
        <p:spPr>
          <a:xfrm>
            <a:off x="9609906" y="2807802"/>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48" name="Picture Placeholder 4">
            <a:extLst>
              <a:ext uri="{FF2B5EF4-FFF2-40B4-BE49-F238E27FC236}">
                <a16:creationId xmlns:a16="http://schemas.microsoft.com/office/drawing/2014/main" id="{8DB9D046-1452-3F52-9EF6-F1591861163B}"/>
              </a:ext>
            </a:extLst>
          </p:cNvPr>
          <p:cNvSpPr>
            <a:spLocks noGrp="1"/>
          </p:cNvSpPr>
          <p:nvPr>
            <p:ph type="pic" sz="quarter" idx="42" hasCustomPrompt="1"/>
          </p:nvPr>
        </p:nvSpPr>
        <p:spPr>
          <a:xfrm>
            <a:off x="4837311" y="3581400"/>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49" name="Text Placeholder 4">
            <a:extLst>
              <a:ext uri="{FF2B5EF4-FFF2-40B4-BE49-F238E27FC236}">
                <a16:creationId xmlns:a16="http://schemas.microsoft.com/office/drawing/2014/main" id="{99F1484B-33B4-49AF-50B3-692F9415D08D}"/>
              </a:ext>
            </a:extLst>
          </p:cNvPr>
          <p:cNvSpPr>
            <a:spLocks noGrp="1"/>
          </p:cNvSpPr>
          <p:nvPr>
            <p:ph type="body" sz="quarter" idx="43" hasCustomPrompt="1"/>
          </p:nvPr>
        </p:nvSpPr>
        <p:spPr>
          <a:xfrm>
            <a:off x="4739337" y="5290686"/>
            <a:ext cx="2225340"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0" name="Content Placeholder 3">
            <a:extLst>
              <a:ext uri="{FF2B5EF4-FFF2-40B4-BE49-F238E27FC236}">
                <a16:creationId xmlns:a16="http://schemas.microsoft.com/office/drawing/2014/main" id="{A8463267-4C32-C0A8-B221-D5C692958888}"/>
              </a:ext>
            </a:extLst>
          </p:cNvPr>
          <p:cNvSpPr>
            <a:spLocks noGrp="1"/>
          </p:cNvSpPr>
          <p:nvPr>
            <p:ph sz="half" idx="44" hasCustomPrompt="1"/>
          </p:nvPr>
        </p:nvSpPr>
        <p:spPr>
          <a:xfrm>
            <a:off x="4739337"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1" name="Picture Placeholder 4">
            <a:extLst>
              <a:ext uri="{FF2B5EF4-FFF2-40B4-BE49-F238E27FC236}">
                <a16:creationId xmlns:a16="http://schemas.microsoft.com/office/drawing/2014/main" id="{0F713BA4-C3F0-7266-BFA2-4EB5D9BED635}"/>
              </a:ext>
            </a:extLst>
          </p:cNvPr>
          <p:cNvSpPr>
            <a:spLocks noGrp="1"/>
          </p:cNvSpPr>
          <p:nvPr>
            <p:ph type="pic" sz="quarter" idx="45" hasCustomPrompt="1"/>
          </p:nvPr>
        </p:nvSpPr>
        <p:spPr>
          <a:xfrm>
            <a:off x="7269480" y="3581400"/>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52" name="Text Placeholder 4">
            <a:extLst>
              <a:ext uri="{FF2B5EF4-FFF2-40B4-BE49-F238E27FC236}">
                <a16:creationId xmlns:a16="http://schemas.microsoft.com/office/drawing/2014/main" id="{77A3737E-4F1C-4A60-75FE-0CD6387D447B}"/>
              </a:ext>
            </a:extLst>
          </p:cNvPr>
          <p:cNvSpPr>
            <a:spLocks noGrp="1"/>
          </p:cNvSpPr>
          <p:nvPr>
            <p:ph type="body" sz="quarter" idx="46" hasCustomPrompt="1"/>
          </p:nvPr>
        </p:nvSpPr>
        <p:spPr>
          <a:xfrm>
            <a:off x="7171506" y="5290686"/>
            <a:ext cx="2209799"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3" name="Content Placeholder 3">
            <a:extLst>
              <a:ext uri="{FF2B5EF4-FFF2-40B4-BE49-F238E27FC236}">
                <a16:creationId xmlns:a16="http://schemas.microsoft.com/office/drawing/2014/main" id="{1F5B1B2F-7A86-7712-D642-D31C7A449AC0}"/>
              </a:ext>
            </a:extLst>
          </p:cNvPr>
          <p:cNvSpPr>
            <a:spLocks noGrp="1"/>
          </p:cNvSpPr>
          <p:nvPr>
            <p:ph sz="half" idx="47" hasCustomPrompt="1"/>
          </p:nvPr>
        </p:nvSpPr>
        <p:spPr>
          <a:xfrm>
            <a:off x="71715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54" name="Picture Placeholder 4">
            <a:extLst>
              <a:ext uri="{FF2B5EF4-FFF2-40B4-BE49-F238E27FC236}">
                <a16:creationId xmlns:a16="http://schemas.microsoft.com/office/drawing/2014/main" id="{1AF508C4-773E-5526-D0B3-4519BA6E9F49}"/>
              </a:ext>
            </a:extLst>
          </p:cNvPr>
          <p:cNvSpPr>
            <a:spLocks noGrp="1"/>
          </p:cNvSpPr>
          <p:nvPr>
            <p:ph type="pic" sz="quarter" idx="48" hasCustomPrompt="1"/>
          </p:nvPr>
        </p:nvSpPr>
        <p:spPr>
          <a:xfrm>
            <a:off x="9707880" y="3581400"/>
            <a:ext cx="2077591" cy="1676742"/>
          </a:xfrm>
        </p:spPr>
        <p:txBody>
          <a:bodyPr anchor="ctr">
            <a:normAutofit/>
          </a:bodyPr>
          <a:lstStyle>
            <a:lvl1pPr marL="0" indent="0" algn="ctr">
              <a:buNone/>
              <a:defRPr sz="1400">
                <a:solidFill>
                  <a:schemeClr val="bg1">
                    <a:lumMod val="50000"/>
                  </a:schemeClr>
                </a:solidFill>
              </a:defRPr>
            </a:lvl1pPr>
          </a:lstStyle>
          <a:p>
            <a:r>
              <a:rPr lang="en-US" dirty="0"/>
              <a:t>Click to add picture</a:t>
            </a:r>
          </a:p>
        </p:txBody>
      </p:sp>
      <p:sp>
        <p:nvSpPr>
          <p:cNvPr id="55" name="Text Placeholder 4">
            <a:extLst>
              <a:ext uri="{FF2B5EF4-FFF2-40B4-BE49-F238E27FC236}">
                <a16:creationId xmlns:a16="http://schemas.microsoft.com/office/drawing/2014/main" id="{5A52EAA6-4323-C683-D3E0-0360F2401CBE}"/>
              </a:ext>
            </a:extLst>
          </p:cNvPr>
          <p:cNvSpPr>
            <a:spLocks noGrp="1"/>
          </p:cNvSpPr>
          <p:nvPr>
            <p:ph type="body" sz="quarter" idx="49" hasCustomPrompt="1"/>
          </p:nvPr>
        </p:nvSpPr>
        <p:spPr>
          <a:xfrm>
            <a:off x="9609906" y="5290686"/>
            <a:ext cx="2220685" cy="381000"/>
          </a:xfrm>
        </p:spPr>
        <p:txBody>
          <a:bodyPr anchor="b">
            <a:norm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56" name="Content Placeholder 3">
            <a:extLst>
              <a:ext uri="{FF2B5EF4-FFF2-40B4-BE49-F238E27FC236}">
                <a16:creationId xmlns:a16="http://schemas.microsoft.com/office/drawing/2014/main" id="{ED840ECE-E392-54F4-E5E0-09C6BAC5F6FA}"/>
              </a:ext>
            </a:extLst>
          </p:cNvPr>
          <p:cNvSpPr>
            <a:spLocks noGrp="1"/>
          </p:cNvSpPr>
          <p:nvPr>
            <p:ph sz="half" idx="50" hasCustomPrompt="1"/>
          </p:nvPr>
        </p:nvSpPr>
        <p:spPr>
          <a:xfrm>
            <a:off x="9609906" y="5692745"/>
            <a:ext cx="2077592" cy="513018"/>
          </a:xfrm>
        </p:spPr>
        <p:txBody>
          <a:bodyPr>
            <a:no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100"/>
            </a:lvl4pPr>
            <a:lvl5pPr marL="1828800" indent="0">
              <a:buNone/>
              <a:defRPr sz="1400" b="0" i="0">
                <a:solidFill>
                  <a:schemeClr val="tx1"/>
                </a:solidFill>
                <a:latin typeface="Buckeye Sans 2" pitchFamily="2" charset="77"/>
              </a:defRPr>
            </a:lvl5pPr>
          </a:lstStyle>
          <a:p>
            <a:pPr lvl="0"/>
            <a:r>
              <a:rPr lang="en-US"/>
              <a:t>Click to edit supplemental copy</a:t>
            </a:r>
          </a:p>
          <a:p>
            <a:pPr lvl="4"/>
            <a:endParaRPr lang="en-US"/>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3055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Full Pa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81000" y="381000"/>
            <a:ext cx="11414127" cy="5766413"/>
          </a:xfrm>
        </p:spPr>
        <p:txBody>
          <a:bodyPr anchor="ctr">
            <a:normAutofit/>
          </a:bodyPr>
          <a:lstStyle>
            <a:lvl1pPr marL="0" indent="0" algn="ctr">
              <a:buNone/>
              <a:defRPr sz="1800">
                <a:solidFill>
                  <a:schemeClr val="bg1">
                    <a:lumMod val="50000"/>
                  </a:schemeClr>
                </a:solidFill>
              </a:defRPr>
            </a:lvl1pPr>
          </a:lstStyle>
          <a:p>
            <a:r>
              <a:rPr lang="en-US" dirty="0"/>
              <a:t>Click to add picture;</a:t>
            </a:r>
            <a:br>
              <a:rPr lang="en-US" dirty="0"/>
            </a:br>
            <a:r>
              <a:rPr lang="en-US" dirty="0"/>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73662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1 Wid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396873" y="272592"/>
            <a:ext cx="4175127" cy="1557660"/>
          </a:xfrm>
        </p:spPr>
        <p:txBody>
          <a:bodyPr vert="horz" lIns="91440" tIns="45720" rIns="91440" bIns="45720" rtlCol="0" anchor="b">
            <a:normAutofit/>
          </a:bodyPr>
          <a:lstStyle>
            <a:lvl1pPr>
              <a:defRPr lang="en-US"/>
            </a:lvl1pPr>
          </a:lstStyle>
          <a:p>
            <a:pPr lvl="0"/>
            <a:r>
              <a:rPr lang="en-US"/>
              <a:t>Add your slide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4771571" y="546912"/>
            <a:ext cx="7023556" cy="1557660"/>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3" name="Picture Placeholder 4">
            <a:extLst>
              <a:ext uri="{FF2B5EF4-FFF2-40B4-BE49-F238E27FC236}">
                <a16:creationId xmlns:a16="http://schemas.microsoft.com/office/drawing/2014/main" id="{2EA2B1EF-1641-E792-AEFE-F012F6930A14}"/>
              </a:ext>
            </a:extLst>
          </p:cNvPr>
          <p:cNvSpPr>
            <a:spLocks noGrp="1"/>
          </p:cNvSpPr>
          <p:nvPr>
            <p:ph type="pic" sz="quarter" idx="14" hasCustomPrompt="1"/>
          </p:nvPr>
        </p:nvSpPr>
        <p:spPr>
          <a:xfrm>
            <a:off x="396873" y="2278743"/>
            <a:ext cx="11398254" cy="3868669"/>
          </a:xfrm>
        </p:spPr>
        <p:txBody>
          <a:bodyPr anchor="ctr">
            <a:normAutofit/>
          </a:bodyPr>
          <a:lstStyle>
            <a:lvl1pPr marL="0" indent="0" algn="ctr">
              <a:buNone/>
              <a:defRPr sz="1800">
                <a:solidFill>
                  <a:schemeClr val="bg1">
                    <a:lumMod val="50000"/>
                  </a:schemeClr>
                </a:solidFill>
              </a:defRPr>
            </a:lvl1pPr>
          </a:lstStyle>
          <a:p>
            <a:r>
              <a:rPr lang="en-US" dirty="0"/>
              <a:t>Click to add picture;</a:t>
            </a:r>
            <a:br>
              <a:rPr lang="en-US" dirty="0"/>
            </a:br>
            <a:r>
              <a:rPr lang="en-US" dirty="0"/>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95204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1 Large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0" name="Title 1">
            <a:extLst>
              <a:ext uri="{FF2B5EF4-FFF2-40B4-BE49-F238E27FC236}">
                <a16:creationId xmlns:a16="http://schemas.microsoft.com/office/drawing/2014/main" id="{DD6DB94C-2BA1-25B7-2E42-3F62C5C50517}"/>
              </a:ext>
            </a:extLst>
          </p:cNvPr>
          <p:cNvSpPr>
            <a:spLocks noGrp="1"/>
          </p:cNvSpPr>
          <p:nvPr>
            <p:ph type="title" hasCustomPrompt="1"/>
          </p:nvPr>
        </p:nvSpPr>
        <p:spPr>
          <a:xfrm>
            <a:off x="396874" y="1214845"/>
            <a:ext cx="4175126" cy="2057636"/>
          </a:xfrm>
        </p:spPr>
        <p:txBody>
          <a:bodyPr anchor="b"/>
          <a:lstStyle>
            <a:lvl1pPr>
              <a:defRPr>
                <a:solidFill>
                  <a:schemeClr val="accent1"/>
                </a:solidFill>
              </a:defRPr>
            </a:lvl1pPr>
          </a:lstStyle>
          <a:p>
            <a:r>
              <a:rPr lang="en-US"/>
              <a:t>Click to edit master page</a:t>
            </a:r>
          </a:p>
        </p:txBody>
      </p:sp>
      <p:sp>
        <p:nvSpPr>
          <p:cNvPr id="11" name="Content Placeholder 3">
            <a:extLst>
              <a:ext uri="{FF2B5EF4-FFF2-40B4-BE49-F238E27FC236}">
                <a16:creationId xmlns:a16="http://schemas.microsoft.com/office/drawing/2014/main" id="{007A25B4-BF25-2EB3-833F-C53135D04762}"/>
              </a:ext>
            </a:extLst>
          </p:cNvPr>
          <p:cNvSpPr>
            <a:spLocks noGrp="1"/>
          </p:cNvSpPr>
          <p:nvPr>
            <p:ph sz="half" idx="35" hasCustomPrompt="1"/>
          </p:nvPr>
        </p:nvSpPr>
        <p:spPr>
          <a:xfrm>
            <a:off x="385986" y="3299740"/>
            <a:ext cx="4186014" cy="2428368"/>
          </a:xfrm>
        </p:spPr>
        <p:txBody>
          <a:bodyPr>
            <a:normAutofit/>
          </a:bodyPr>
          <a:lstStyle>
            <a:lvl1pPr marL="0" indent="0">
              <a:buNone/>
              <a:defRPr sz="2400">
                <a:solidFill>
                  <a:schemeClr val="tx1"/>
                </a:solidFill>
              </a:defRPr>
            </a:lvl1pPr>
            <a:lvl2pPr marL="520700" indent="-228600">
              <a:buClr>
                <a:srgbClr val="C00000"/>
              </a:buClr>
              <a:buSzPct val="110000"/>
              <a:buFont typeface="Arial" panose="020B0604020202020204" pitchFamily="34" charset="0"/>
              <a:buChar char="•"/>
              <a:tabLst/>
              <a:defRPr sz="2000">
                <a:solidFill>
                  <a:schemeClr val="tx1"/>
                </a:solidFill>
              </a:defRPr>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855028" y="365125"/>
            <a:ext cx="6940099" cy="5683025"/>
          </a:xfrm>
        </p:spPr>
        <p:txBody>
          <a:bodyPr anchor="ctr">
            <a:normAutofit/>
          </a:bodyPr>
          <a:lstStyle>
            <a:lvl1pPr marL="0" indent="0" algn="ctr">
              <a:buNone/>
              <a:defRPr sz="1800">
                <a:solidFill>
                  <a:schemeClr val="bg1">
                    <a:lumMod val="50000"/>
                  </a:schemeClr>
                </a:solidFill>
              </a:defRPr>
            </a:lvl1pPr>
          </a:lstStyle>
          <a:p>
            <a:pPr lvl="0"/>
            <a:r>
              <a:rPr lang="en-US"/>
              <a:t>Click to add a chart or table</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75593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1 Tall 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7" name="Title 1">
            <a:extLst>
              <a:ext uri="{FF2B5EF4-FFF2-40B4-BE49-F238E27FC236}">
                <a16:creationId xmlns:a16="http://schemas.microsoft.com/office/drawing/2014/main" id="{C1FDC804-E7FE-7C50-C943-67092224674F}"/>
              </a:ext>
            </a:extLst>
          </p:cNvPr>
          <p:cNvSpPr>
            <a:spLocks noGrp="1"/>
          </p:cNvSpPr>
          <p:nvPr>
            <p:ph type="title" hasCustomPrompt="1"/>
          </p:nvPr>
        </p:nvSpPr>
        <p:spPr>
          <a:xfrm>
            <a:off x="1588982" y="1088571"/>
            <a:ext cx="4507018" cy="2035865"/>
          </a:xfrm>
        </p:spPr>
        <p:txBody>
          <a:bodyPr vert="horz" lIns="91440" tIns="45720" rIns="91440" bIns="45720" rtlCol="0" anchor="b">
            <a:normAutofit/>
          </a:bodyPr>
          <a:lstStyle>
            <a:lvl1pPr>
              <a:defRPr lang="en-US"/>
            </a:lvl1pPr>
          </a:lstStyle>
          <a:p>
            <a:pPr lvl="0"/>
            <a:r>
              <a:rPr lang="en-US"/>
              <a:t>Click to edit master page title</a:t>
            </a:r>
          </a:p>
        </p:txBody>
      </p:sp>
      <p:sp>
        <p:nvSpPr>
          <p:cNvPr id="4" name="Content Placeholder 3">
            <a:extLst>
              <a:ext uri="{FF2B5EF4-FFF2-40B4-BE49-F238E27FC236}">
                <a16:creationId xmlns:a16="http://schemas.microsoft.com/office/drawing/2014/main" id="{93800667-0B00-7C89-1FA5-FF679669B42C}"/>
              </a:ext>
            </a:extLst>
          </p:cNvPr>
          <p:cNvSpPr>
            <a:spLocks noGrp="1"/>
          </p:cNvSpPr>
          <p:nvPr>
            <p:ph sz="half" idx="2" hasCustomPrompt="1"/>
          </p:nvPr>
        </p:nvSpPr>
        <p:spPr>
          <a:xfrm>
            <a:off x="1588982" y="3162581"/>
            <a:ext cx="4507018" cy="2428368"/>
          </a:xfrm>
        </p:spPr>
        <p:txBody>
          <a:bodyPr>
            <a:normAutofit/>
          </a:bodyPr>
          <a:lstStyle>
            <a:lvl1pPr marL="0" indent="0">
              <a:buClr>
                <a:schemeClr val="accent1"/>
              </a:buClr>
              <a:buNone/>
              <a:defRPr sz="2400"/>
            </a:lvl1pPr>
            <a:lvl2pPr marL="520700" indent="-228600">
              <a:buClr>
                <a:schemeClr val="accent1"/>
              </a:buClr>
              <a:buSzPct val="110000"/>
              <a:buFont typeface="Arial" panose="020B0604020202020204" pitchFamily="34" charset="0"/>
              <a:buChar char="•"/>
              <a:tabLst/>
              <a:defRPr sz="2000"/>
            </a:lvl2pPr>
            <a:lvl3pPr marL="914400" indent="0">
              <a:buNone/>
              <a:defRPr sz="1800"/>
            </a:lvl3pPr>
            <a:lvl4pPr marL="1371600" indent="0">
              <a:buNone/>
              <a:defRPr sz="1600"/>
            </a:lvl4pPr>
            <a:lvl5pPr marL="1828800" indent="0">
              <a:buNone/>
              <a:defRPr sz="1600"/>
            </a:lvl5pPr>
          </a:lstStyle>
          <a:p>
            <a:pPr lvl="0"/>
            <a:r>
              <a:rPr lang="en-US"/>
              <a:t>Click to edit first level copy</a:t>
            </a:r>
          </a:p>
          <a:p>
            <a:pPr lvl="1"/>
            <a:r>
              <a:rPr lang="en-US"/>
              <a:t>Second level copy</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6292826" y="365126"/>
            <a:ext cx="4480151" cy="5683024"/>
          </a:xfrm>
        </p:spPr>
        <p:txBody>
          <a:bodyPr anchor="ctr">
            <a:normAutofit/>
          </a:bodyPr>
          <a:lstStyle>
            <a:lvl1pPr marL="0" indent="0" algn="ctr">
              <a:buNone/>
              <a:defRPr sz="1800">
                <a:solidFill>
                  <a:schemeClr val="bg1">
                    <a:lumMod val="50000"/>
                  </a:schemeClr>
                </a:solidFill>
              </a:defRPr>
            </a:lvl1pPr>
          </a:lstStyle>
          <a:p>
            <a:r>
              <a:rPr lang="en-US" dirty="0"/>
              <a:t>Click to add picture;</a:t>
            </a:r>
            <a:br>
              <a:rPr lang="en-US" dirty="0"/>
            </a:br>
            <a:r>
              <a:rPr lang="en-US" dirty="0"/>
              <a:t>send to back</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63674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5" name="Title 1">
            <a:extLst>
              <a:ext uri="{FF2B5EF4-FFF2-40B4-BE49-F238E27FC236}">
                <a16:creationId xmlns:a16="http://schemas.microsoft.com/office/drawing/2014/main" id="{E79F3245-5C19-491B-A3C7-0953BE94EC5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29" name="Content Placeholder 3">
            <a:extLst>
              <a:ext uri="{FF2B5EF4-FFF2-40B4-BE49-F238E27FC236}">
                <a16:creationId xmlns:a16="http://schemas.microsoft.com/office/drawing/2014/main" id="{E1ED6957-2F68-AC1E-7E2F-65AD6BFD944E}"/>
              </a:ext>
            </a:extLst>
          </p:cNvPr>
          <p:cNvSpPr>
            <a:spLocks noGrp="1"/>
          </p:cNvSpPr>
          <p:nvPr>
            <p:ph sz="half" idx="13" hasCustomPrompt="1"/>
          </p:nvPr>
        </p:nvSpPr>
        <p:spPr>
          <a:xfrm>
            <a:off x="407758" y="3055909"/>
            <a:ext cx="4164242"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4839788" y="351320"/>
            <a:ext cx="6955340" cy="2903509"/>
          </a:xfrm>
        </p:spPr>
        <p:txBody>
          <a:bodyPr/>
          <a:lstStyle/>
          <a:p>
            <a:endParaRPr lang="en-US" dirty="0"/>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4839787" y="3407229"/>
            <a:ext cx="3339392" cy="2648784"/>
          </a:xfrm>
        </p:spPr>
        <p:txBody>
          <a:bodyPr/>
          <a:lstStyle/>
          <a:p>
            <a:endParaRPr lang="en-US" dirty="0"/>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8346564" y="3418114"/>
            <a:ext cx="3448563" cy="2637900"/>
          </a:xfrm>
        </p:spPr>
        <p:txBody>
          <a:bodyPr/>
          <a:lstStyle/>
          <a:p>
            <a:endParaRPr lang="en-US" dirty="0"/>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65897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4 Imag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4" name="Title 1">
            <a:extLst>
              <a:ext uri="{FF2B5EF4-FFF2-40B4-BE49-F238E27FC236}">
                <a16:creationId xmlns:a16="http://schemas.microsoft.com/office/drawing/2014/main" id="{B06323A5-7CBF-8649-525A-F19330DD1383}"/>
              </a:ext>
            </a:extLst>
          </p:cNvPr>
          <p:cNvSpPr>
            <a:spLocks noGrp="1"/>
          </p:cNvSpPr>
          <p:nvPr>
            <p:ph type="title" hasCustomPrompt="1"/>
          </p:nvPr>
        </p:nvSpPr>
        <p:spPr>
          <a:xfrm>
            <a:off x="396872" y="1105116"/>
            <a:ext cx="4164242" cy="1950793"/>
          </a:xfrm>
        </p:spPr>
        <p:txBody>
          <a:bodyPr vert="horz" lIns="91440" tIns="45720" rIns="91440" bIns="45720" rtlCol="0" anchor="b">
            <a:normAutofit/>
          </a:bodyPr>
          <a:lstStyle>
            <a:lvl1pPr>
              <a:defRPr lang="en-US" dirty="0"/>
            </a:lvl1pPr>
          </a:lstStyle>
          <a:p>
            <a:pPr lvl="0"/>
            <a:r>
              <a:rPr lang="en-US"/>
              <a:t>Click to edit</a:t>
            </a:r>
            <a:br>
              <a:rPr lang="en-US"/>
            </a:br>
            <a:r>
              <a:rPr lang="en-US"/>
              <a:t>master page</a:t>
            </a:r>
          </a:p>
        </p:txBody>
      </p:sp>
      <p:sp>
        <p:nvSpPr>
          <p:cNvPr id="16" name="Content Placeholder 3">
            <a:extLst>
              <a:ext uri="{FF2B5EF4-FFF2-40B4-BE49-F238E27FC236}">
                <a16:creationId xmlns:a16="http://schemas.microsoft.com/office/drawing/2014/main" id="{40A089E6-0B67-BC9B-0FB9-8827CB3BD7B5}"/>
              </a:ext>
            </a:extLst>
          </p:cNvPr>
          <p:cNvSpPr>
            <a:spLocks noGrp="1"/>
          </p:cNvSpPr>
          <p:nvPr>
            <p:ph sz="half" idx="13" hasCustomPrompt="1"/>
          </p:nvPr>
        </p:nvSpPr>
        <p:spPr>
          <a:xfrm>
            <a:off x="407758" y="3055909"/>
            <a:ext cx="4164242" cy="2428368"/>
          </a:xfrm>
        </p:spPr>
        <p:txBody>
          <a:bodyPr>
            <a:normAutofit/>
          </a:bodyPr>
          <a:lstStyle>
            <a:lvl1pPr marL="0" indent="0">
              <a:buNone/>
              <a:defRPr sz="2400">
                <a:solidFill>
                  <a:schemeClr val="tx1"/>
                </a:solidFill>
              </a:defRPr>
            </a:lvl1pPr>
            <a:lvl2pPr marL="466725" indent="-228600">
              <a:buClr>
                <a:srgbClr val="C00000"/>
              </a:buClr>
              <a:buSzPct val="110000"/>
              <a:buFont typeface="Arial" panose="020B0604020202020204" pitchFamily="34" charset="0"/>
              <a:buChar char="•"/>
              <a:tabLst/>
              <a:defRPr sz="2000">
                <a:solidFill>
                  <a:schemeClr val="tx1"/>
                </a:solidFill>
              </a:defRPr>
            </a:lvl2pPr>
            <a:lvl3pPr marL="922338" indent="-228600">
              <a:buClr>
                <a:srgbClr val="C00000"/>
              </a:buClr>
              <a:buSzPct val="90000"/>
              <a:buFont typeface="Courier New" panose="02070309020205020404" pitchFamily="49" charset="0"/>
              <a:buChar char="o"/>
              <a:tabLst/>
              <a:defRPr sz="1800">
                <a:solidFill>
                  <a:schemeClr val="tx1"/>
                </a:solidFill>
              </a:defRPr>
            </a:lvl3pPr>
            <a:lvl4pPr marL="1485900" indent="-227013">
              <a:buFont typeface="Arial" panose="020B0604020202020204" pitchFamily="34" charset="0"/>
              <a:buChar char="•"/>
              <a:tabLst/>
              <a:defRPr sz="1600">
                <a:solidFill>
                  <a:schemeClr val="tx1"/>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865914" y="405748"/>
            <a:ext cx="2150384" cy="2648784"/>
          </a:xfrm>
        </p:spPr>
        <p:txBody>
          <a:bodyPr/>
          <a:lstStyle/>
          <a:p>
            <a:endParaRPr lang="en-US" dirty="0"/>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185027" y="416633"/>
            <a:ext cx="2220685" cy="2637900"/>
          </a:xfrm>
        </p:spPr>
        <p:txBody>
          <a:bodyPr/>
          <a:lstStyle/>
          <a:p>
            <a:endParaRPr lang="en-US" dirty="0"/>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74442" y="416633"/>
            <a:ext cx="2220685" cy="2637900"/>
          </a:xfrm>
        </p:spPr>
        <p:txBody>
          <a:bodyPr/>
          <a:lstStyle/>
          <a:p>
            <a:endParaRPr lang="en-US" dirty="0"/>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865914" y="3206932"/>
            <a:ext cx="6940099" cy="2925281"/>
          </a:xfrm>
        </p:spPr>
        <p:txBody>
          <a:bodyPr/>
          <a:lstStyle/>
          <a:p>
            <a:endParaRPr lang="en-US" dirty="0"/>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3731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0" y="1349829"/>
            <a:ext cx="12191999" cy="2124891"/>
          </a:xfrm>
          <a:noFill/>
        </p:spPr>
        <p:txBody>
          <a:bodyPr lIns="365760" anchor="b" anchorCtr="0">
            <a:normAutofit/>
          </a:bodyPr>
          <a:lstStyle>
            <a:lvl1pPr algn="l">
              <a:defRPr sz="5500"/>
            </a:lvl1pPr>
          </a:lstStyle>
          <a:p>
            <a:r>
              <a:rPr lang="en-US"/>
              <a:t>Click to edit master page title</a:t>
            </a:r>
          </a:p>
        </p:txBody>
      </p:sp>
      <p:sp>
        <p:nvSpPr>
          <p:cNvPr id="3" name="Text Placeholder 2">
            <a:extLst>
              <a:ext uri="{FF2B5EF4-FFF2-40B4-BE49-F238E27FC236}">
                <a16:creationId xmlns:a16="http://schemas.microsoft.com/office/drawing/2014/main" id="{FDDA1891-4F18-21D3-C42B-C393E26C9248}"/>
              </a:ext>
            </a:extLst>
          </p:cNvPr>
          <p:cNvSpPr>
            <a:spLocks noGrp="1"/>
          </p:cNvSpPr>
          <p:nvPr>
            <p:ph type="body" idx="1" hasCustomPrompt="1"/>
          </p:nvPr>
        </p:nvSpPr>
        <p:spPr>
          <a:xfrm>
            <a:off x="247973" y="3474720"/>
            <a:ext cx="11547152"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Tree>
    <p:extLst>
      <p:ext uri="{BB962C8B-B14F-4D97-AF65-F5344CB8AC3E}">
        <p14:creationId xmlns:p14="http://schemas.microsoft.com/office/powerpoint/2010/main" val="234877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 7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469041" cy="2961495"/>
          </a:xfrm>
        </p:spPr>
        <p:txBody>
          <a:bodyPr/>
          <a:lstStyle/>
          <a:p>
            <a:endParaRPr lang="en-US" dirty="0"/>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483429"/>
            <a:ext cx="2150384" cy="2648784"/>
          </a:xfrm>
        </p:spPr>
        <p:txBody>
          <a:bodyPr/>
          <a:lstStyle/>
          <a:p>
            <a:endParaRPr lang="en-US" dirty="0"/>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45229" y="3494314"/>
            <a:ext cx="2220685" cy="2637900"/>
          </a:xfrm>
        </p:spPr>
        <p:txBody>
          <a:bodyPr/>
          <a:lstStyle/>
          <a:p>
            <a:endParaRPr lang="en-US" dirty="0"/>
          </a:p>
        </p:txBody>
      </p:sp>
      <p:sp>
        <p:nvSpPr>
          <p:cNvPr id="2" name="Picture Placeholder 4">
            <a:extLst>
              <a:ext uri="{FF2B5EF4-FFF2-40B4-BE49-F238E27FC236}">
                <a16:creationId xmlns:a16="http://schemas.microsoft.com/office/drawing/2014/main" id="{554D914E-44E0-C1AE-14D4-843C09829A27}"/>
              </a:ext>
            </a:extLst>
          </p:cNvPr>
          <p:cNvSpPr>
            <a:spLocks noGrp="1"/>
          </p:cNvSpPr>
          <p:nvPr>
            <p:ph type="pic" sz="quarter" idx="17"/>
          </p:nvPr>
        </p:nvSpPr>
        <p:spPr>
          <a:xfrm>
            <a:off x="4968240" y="3170718"/>
            <a:ext cx="6785521" cy="2961495"/>
          </a:xfrm>
        </p:spPr>
        <p:txBody>
          <a:bodyPr/>
          <a:lstStyle/>
          <a:p>
            <a:endParaRPr lang="en-US" dirty="0"/>
          </a:p>
        </p:txBody>
      </p:sp>
      <p:sp>
        <p:nvSpPr>
          <p:cNvPr id="3" name="Picture Placeholder 4">
            <a:extLst>
              <a:ext uri="{FF2B5EF4-FFF2-40B4-BE49-F238E27FC236}">
                <a16:creationId xmlns:a16="http://schemas.microsoft.com/office/drawing/2014/main" id="{7B8D5EF3-729C-8199-B5B3-5F9FD2BE26A0}"/>
              </a:ext>
            </a:extLst>
          </p:cNvPr>
          <p:cNvSpPr>
            <a:spLocks noGrp="1"/>
          </p:cNvSpPr>
          <p:nvPr>
            <p:ph type="pic" sz="quarter" idx="18"/>
          </p:nvPr>
        </p:nvSpPr>
        <p:spPr>
          <a:xfrm>
            <a:off x="4968240" y="436228"/>
            <a:ext cx="2150384" cy="2648784"/>
          </a:xfrm>
        </p:spPr>
        <p:txBody>
          <a:bodyPr/>
          <a:lstStyle/>
          <a:p>
            <a:endParaRPr lang="en-US" dirty="0"/>
          </a:p>
        </p:txBody>
      </p:sp>
      <p:sp>
        <p:nvSpPr>
          <p:cNvPr id="4" name="Picture Placeholder 4">
            <a:extLst>
              <a:ext uri="{FF2B5EF4-FFF2-40B4-BE49-F238E27FC236}">
                <a16:creationId xmlns:a16="http://schemas.microsoft.com/office/drawing/2014/main" id="{7E1D1186-C60B-C6DF-548F-B1A3544F867E}"/>
              </a:ext>
            </a:extLst>
          </p:cNvPr>
          <p:cNvSpPr>
            <a:spLocks noGrp="1"/>
          </p:cNvSpPr>
          <p:nvPr>
            <p:ph type="pic" sz="quarter" idx="19"/>
          </p:nvPr>
        </p:nvSpPr>
        <p:spPr>
          <a:xfrm>
            <a:off x="7216596" y="447113"/>
            <a:ext cx="2220685" cy="2637900"/>
          </a:xfrm>
        </p:spPr>
        <p:txBody>
          <a:bodyPr/>
          <a:lstStyle/>
          <a:p>
            <a:endParaRPr lang="en-US" dirty="0"/>
          </a:p>
        </p:txBody>
      </p:sp>
      <p:sp>
        <p:nvSpPr>
          <p:cNvPr id="6" name="Picture Placeholder 4">
            <a:extLst>
              <a:ext uri="{FF2B5EF4-FFF2-40B4-BE49-F238E27FC236}">
                <a16:creationId xmlns:a16="http://schemas.microsoft.com/office/drawing/2014/main" id="{C18A1EA7-F689-AE68-2084-689B3C45D765}"/>
              </a:ext>
            </a:extLst>
          </p:cNvPr>
          <p:cNvSpPr>
            <a:spLocks noGrp="1"/>
          </p:cNvSpPr>
          <p:nvPr>
            <p:ph type="pic" sz="quarter" idx="20"/>
          </p:nvPr>
        </p:nvSpPr>
        <p:spPr>
          <a:xfrm>
            <a:off x="9533076" y="447113"/>
            <a:ext cx="2220685" cy="2637900"/>
          </a:xfrm>
        </p:spPr>
        <p:txBody>
          <a:bodyPr/>
          <a:lstStyle/>
          <a:p>
            <a:endParaRPr lang="en-US" dirty="0"/>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Tree>
    <p:extLst>
      <p:ext uri="{BB962C8B-B14F-4D97-AF65-F5344CB8AC3E}">
        <p14:creationId xmlns:p14="http://schemas.microsoft.com/office/powerpoint/2010/main" val="32368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r>
              <a:rPr lang="en-US" dirty="0"/>
              <a:t>Website Quality: Acquia Optimize</a:t>
            </a:r>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dirty="0"/>
          </a:p>
        </p:txBody>
      </p:sp>
    </p:spTree>
    <p:extLst>
      <p:ext uri="{BB962C8B-B14F-4D97-AF65-F5344CB8AC3E}">
        <p14:creationId xmlns:p14="http://schemas.microsoft.com/office/powerpoint/2010/main" val="229764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Content 4 - icons with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676505" y="1556657"/>
            <a:ext cx="3637944" cy="2024979"/>
          </a:xfrm>
        </p:spPr>
        <p:txBody>
          <a:bodyPr anchor="b"/>
          <a:lstStyle/>
          <a:p>
            <a:r>
              <a:rPr lang="en-US"/>
              <a:t>Click to edit master page title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665619" y="3619779"/>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copy</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cxnSp>
        <p:nvCxnSpPr>
          <p:cNvPr id="12" name="Straight Connector 11">
            <a:extLst>
              <a:ext uri="{FF2B5EF4-FFF2-40B4-BE49-F238E27FC236}">
                <a16:creationId xmlns:a16="http://schemas.microsoft.com/office/drawing/2014/main" id="{57233CD8-5E31-4581-814D-DA09D49C1F86}"/>
              </a:ext>
            </a:extLst>
          </p:cNvPr>
          <p:cNvCxnSpPr>
            <a:cxnSpLocks/>
          </p:cNvCxnSpPr>
          <p:nvPr userDrawn="1"/>
        </p:nvCxnSpPr>
        <p:spPr>
          <a:xfrm flipV="1">
            <a:off x="4862312" y="963765"/>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201915" y="1186651"/>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267909" y="1197473"/>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6267902" y="1494459"/>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201908" y="2625206"/>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267902" y="2636028"/>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hasCustomPrompt="1"/>
          </p:nvPr>
        </p:nvSpPr>
        <p:spPr>
          <a:xfrm>
            <a:off x="6267895" y="2933014"/>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 copy</a:t>
            </a:r>
          </a:p>
          <a:p>
            <a:pPr lvl="4"/>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201908" y="3984098"/>
            <a:ext cx="914400" cy="914400"/>
          </a:xfrm>
        </p:spPr>
        <p:txBody>
          <a:bodyPr>
            <a:normAutofit/>
          </a:bodyPr>
          <a:lstStyle>
            <a:lvl1pPr marL="0" indent="0" algn="ctr">
              <a:buNone/>
              <a:defRPr sz="1400">
                <a:solidFill>
                  <a:schemeClr val="bg1">
                    <a:lumMod val="50000"/>
                  </a:schemeClr>
                </a:solidFill>
              </a:defRPr>
            </a:lvl1pPr>
          </a:lstStyle>
          <a:p>
            <a:endParaRPr lang="en-US" dirty="0"/>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267902" y="3994920"/>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hasCustomPrompt="1"/>
          </p:nvPr>
        </p:nvSpPr>
        <p:spPr>
          <a:xfrm>
            <a:off x="6267895" y="4291906"/>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Click to edit supplemental copy</a:t>
            </a:r>
          </a:p>
          <a:p>
            <a:pPr lvl="4"/>
            <a:endParaRPr lang="en-US"/>
          </a:p>
        </p:txBody>
      </p:sp>
    </p:spTree>
    <p:extLst>
      <p:ext uri="{BB962C8B-B14F-4D97-AF65-F5344CB8AC3E}">
        <p14:creationId xmlns:p14="http://schemas.microsoft.com/office/powerpoint/2010/main" val="270397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ntent 7 - Pictur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5344922" y="3003336"/>
            <a:ext cx="5441197" cy="2428368"/>
          </a:xfrm>
        </p:spPr>
        <p:txBody>
          <a:bodyPr>
            <a:normAutofit/>
          </a:bodyPr>
          <a:lstStyle>
            <a:lvl1pPr marL="0" indent="0">
              <a:buNone/>
              <a:defRPr sz="2400"/>
            </a:lvl1pPr>
            <a:lvl2pPr marL="466725" indent="-228600">
              <a:buClr>
                <a:srgbClr val="C00000"/>
              </a:buClr>
              <a:buSzPct val="110000"/>
              <a:buFont typeface="Arial" panose="020B0604020202020204" pitchFamily="34" charset="0"/>
              <a:buChar char="•"/>
              <a:tabLst/>
              <a:defRPr sz="2000"/>
            </a:lvl2pPr>
            <a:lvl3pPr marL="922338" indent="-228600">
              <a:buClr>
                <a:srgbClr val="C00000"/>
              </a:buClr>
              <a:buSzPct val="90000"/>
              <a:buFont typeface="Courier New" panose="02070309020205020404" pitchFamily="49" charset="0"/>
              <a:buChar char="o"/>
              <a:tabLst/>
              <a:defRPr sz="1800"/>
            </a:lvl3pPr>
            <a:lvl4pPr marL="1485900" indent="-227013">
              <a:buFont typeface="Arial" panose="020B0604020202020204" pitchFamily="34" charset="0"/>
              <a:buChar char="•"/>
              <a:tabLst/>
              <a:defRPr sz="1600"/>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a:t>
            </a:r>
            <a:r>
              <a:rPr lang="en-US" err="1"/>
              <a:t>levelc</a:t>
            </a:r>
            <a:endParaRPr lang="en-US"/>
          </a:p>
        </p:txBody>
      </p: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385763" y="403767"/>
            <a:ext cx="4480151" cy="5743645"/>
          </a:xfrm>
        </p:spPr>
        <p:txBody>
          <a:bodyPr anchor="ctr">
            <a:normAutofit/>
          </a:bodyPr>
          <a:lstStyle>
            <a:lvl1pPr marL="0" indent="0" algn="ctr">
              <a:buNone/>
              <a:defRPr sz="1800">
                <a:solidFill>
                  <a:schemeClr val="bg1">
                    <a:lumMod val="50000"/>
                  </a:schemeClr>
                </a:solidFill>
              </a:defRPr>
            </a:lvl1pPr>
          </a:lstStyle>
          <a:p>
            <a:r>
              <a:rPr lang="en-US" dirty="0"/>
              <a:t>Click to add picture;</a:t>
            </a:r>
            <a:br>
              <a:rPr lang="en-US" dirty="0"/>
            </a:br>
            <a:r>
              <a:rPr lang="en-US" dirty="0"/>
              <a:t>send to back</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5344922" y="1653762"/>
            <a:ext cx="5441196" cy="1325563"/>
          </a:xfrm>
        </p:spPr>
        <p:txBody>
          <a:bodyPr anchor="t"/>
          <a:lstStyle/>
          <a:p>
            <a:r>
              <a:rPr lang="en-US"/>
              <a:t>Click to edit </a:t>
            </a:r>
            <a:br>
              <a:rPr lang="en-US"/>
            </a:br>
            <a:r>
              <a:rPr lang="en-US"/>
              <a:t>master page title</a:t>
            </a:r>
          </a:p>
        </p:txBody>
      </p:sp>
      <p:sp>
        <p:nvSpPr>
          <p:cNvPr id="2" name="Right Triangle 1">
            <a:extLst>
              <a:ext uri="{FF2B5EF4-FFF2-40B4-BE49-F238E27FC236}">
                <a16:creationId xmlns:a16="http://schemas.microsoft.com/office/drawing/2014/main" id="{7CD4C7FA-8777-C983-DA6D-D554C333D41F}"/>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uckeye Sans 2" pitchFamily="2" charset="77"/>
            </a:endParaRPr>
          </a:p>
        </p:txBody>
      </p:sp>
    </p:spTree>
    <p:extLst>
      <p:ext uri="{BB962C8B-B14F-4D97-AF65-F5344CB8AC3E}">
        <p14:creationId xmlns:p14="http://schemas.microsoft.com/office/powerpoint/2010/main" val="2606108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ntent 1 -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hasCustomPrompt="1"/>
          </p:nvPr>
        </p:nvSpPr>
        <p:spPr>
          <a:xfrm>
            <a:off x="653143" y="920725"/>
            <a:ext cx="10515600" cy="838854"/>
          </a:xfrm>
        </p:spPr>
        <p:txBody>
          <a:bodyPr anchor="t"/>
          <a:lstStyle/>
          <a:p>
            <a:r>
              <a:rPr lang="en-US"/>
              <a:t>Click to edit master page title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740228" y="2074421"/>
            <a:ext cx="10515600"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8" name="Text Placeholder 2">
            <a:extLst>
              <a:ext uri="{FF2B5EF4-FFF2-40B4-BE49-F238E27FC236}">
                <a16:creationId xmlns:a16="http://schemas.microsoft.com/office/drawing/2014/main" id="{4E70CEAA-8573-9E1B-D8BA-928C93224FEF}"/>
              </a:ext>
            </a:extLst>
          </p:cNvPr>
          <p:cNvSpPr>
            <a:spLocks noGrp="1"/>
          </p:cNvSpPr>
          <p:nvPr>
            <p:ph type="body" idx="17" hasCustomPrompt="1"/>
          </p:nvPr>
        </p:nvSpPr>
        <p:spPr>
          <a:xfrm>
            <a:off x="654731" y="576941"/>
            <a:ext cx="7847012" cy="239486"/>
          </a:xfrm>
        </p:spPr>
        <p:txBody>
          <a:bodyPr anchor="t">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Tree>
    <p:extLst>
      <p:ext uri="{BB962C8B-B14F-4D97-AF65-F5344CB8AC3E}">
        <p14:creationId xmlns:p14="http://schemas.microsoft.com/office/powerpoint/2010/main" val="237489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1" y="4362996"/>
            <a:ext cx="12191998" cy="1066800"/>
          </a:xfrm>
          <a:noFill/>
        </p:spPr>
        <p:txBody>
          <a:bodyPr lIns="365760" anchor="b" anchorCtr="0">
            <a:normAutofit/>
          </a:bodyPr>
          <a:lstStyle>
            <a:lvl1pPr algn="l">
              <a:defRPr sz="5500"/>
            </a:lvl1pPr>
          </a:lstStyle>
          <a:p>
            <a:r>
              <a:rPr lang="en-US"/>
              <a:t>Click to edit master page title</a:t>
            </a:r>
          </a:p>
        </p:txBody>
      </p:sp>
      <p:sp>
        <p:nvSpPr>
          <p:cNvPr id="4" name="Text Placeholder 2">
            <a:extLst>
              <a:ext uri="{FF2B5EF4-FFF2-40B4-BE49-F238E27FC236}">
                <a16:creationId xmlns:a16="http://schemas.microsoft.com/office/drawing/2014/main" id="{999F202D-C0AE-BF9D-1D1B-6CAA26CEFC71}"/>
              </a:ext>
            </a:extLst>
          </p:cNvPr>
          <p:cNvSpPr>
            <a:spLocks noGrp="1"/>
          </p:cNvSpPr>
          <p:nvPr>
            <p:ph type="body" idx="1" hasCustomPrompt="1"/>
          </p:nvPr>
        </p:nvSpPr>
        <p:spPr>
          <a:xfrm>
            <a:off x="320040" y="5394960"/>
            <a:ext cx="11475085" cy="496976"/>
          </a:xfrm>
        </p:spPr>
        <p:txBody>
          <a:bodyPr>
            <a:normAutofit/>
          </a:bodyPr>
          <a:lstStyle>
            <a:lvl1pPr marL="0" indent="0">
              <a:buNone/>
              <a:defRPr sz="2400" b="0" i="0">
                <a:solidFill>
                  <a:srgbClr val="212325"/>
                </a:solidFill>
                <a:latin typeface="Buckeye Sans 2"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8" name="Picture Placeholder 4">
            <a:extLst>
              <a:ext uri="{FF2B5EF4-FFF2-40B4-BE49-F238E27FC236}">
                <a16:creationId xmlns:a16="http://schemas.microsoft.com/office/drawing/2014/main" id="{16CC2C9D-C02A-BAE3-2704-C31FEC3DB5A0}"/>
              </a:ext>
            </a:extLst>
          </p:cNvPr>
          <p:cNvSpPr>
            <a:spLocks noGrp="1"/>
          </p:cNvSpPr>
          <p:nvPr>
            <p:ph type="pic" sz="quarter" idx="14" hasCustomPrompt="1"/>
          </p:nvPr>
        </p:nvSpPr>
        <p:spPr>
          <a:xfrm>
            <a:off x="0" y="0"/>
            <a:ext cx="12191998" cy="4297680"/>
          </a:xfrm>
        </p:spPr>
        <p:txBody>
          <a:bodyPr anchor="ctr">
            <a:normAutofit/>
          </a:bodyPr>
          <a:lstStyle>
            <a:lvl1pPr marL="0" indent="0" algn="ctr">
              <a:buNone/>
              <a:defRPr sz="1800">
                <a:solidFill>
                  <a:schemeClr val="bg1">
                    <a:lumMod val="50000"/>
                  </a:schemeClr>
                </a:solidFill>
              </a:defRPr>
            </a:lvl1pPr>
          </a:lstStyle>
          <a:p>
            <a:r>
              <a:rPr lang="en-US" dirty="0"/>
              <a:t>Click to add picture;</a:t>
            </a:r>
            <a:br>
              <a:rPr lang="en-US" dirty="0"/>
            </a:br>
            <a:r>
              <a:rPr lang="en-US" dirty="0"/>
              <a:t>send to back</a:t>
            </a:r>
          </a:p>
        </p:txBody>
      </p:sp>
    </p:spTree>
    <p:extLst>
      <p:ext uri="{BB962C8B-B14F-4D97-AF65-F5344CB8AC3E}">
        <p14:creationId xmlns:p14="http://schemas.microsoft.com/office/powerpoint/2010/main" val="395651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Dark Gra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uckeye Sans 2" pitchFamily="2" charset="77"/>
            </a:endParaRPr>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98465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Light Gra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tx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48647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Scarle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uckeye Sans 2" pitchFamily="2" charset="77"/>
            </a:endParaRP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632857"/>
            <a:ext cx="10515600" cy="1796143"/>
          </a:xfrm>
        </p:spPr>
        <p:txBody>
          <a:bodyPr anchor="b" anchorCtr="0">
            <a:normAutofit/>
          </a:bodyPr>
          <a:lstStyle>
            <a:lvl1pPr>
              <a:defRPr sz="5500">
                <a:solidFill>
                  <a:schemeClr val="bg1"/>
                </a:solidFill>
              </a:defRPr>
            </a:lvl1pPr>
          </a:lstStyle>
          <a:p>
            <a:r>
              <a:rPr lang="en-US"/>
              <a:t>Click to edit master page title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copy</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67236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0" name="Title 1">
            <a:extLst>
              <a:ext uri="{FF2B5EF4-FFF2-40B4-BE49-F238E27FC236}">
                <a16:creationId xmlns:a16="http://schemas.microsoft.com/office/drawing/2014/main" id="{8555A3A3-AC3C-EC5C-5238-EE7CBAE0B869}"/>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1" name="Text Placeholder 4">
            <a:extLst>
              <a:ext uri="{FF2B5EF4-FFF2-40B4-BE49-F238E27FC236}">
                <a16:creationId xmlns:a16="http://schemas.microsoft.com/office/drawing/2014/main" id="{AD145B43-FC71-CFED-BAD0-9399BDDCE1E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hasCustomPrompt="1"/>
          </p:nvPr>
        </p:nvSpPr>
        <p:spPr>
          <a:xfrm>
            <a:off x="396873" y="2074421"/>
            <a:ext cx="11398254" cy="4015454"/>
          </a:xfrm>
        </p:spPr>
        <p:txBody>
          <a:bodyPr/>
          <a:lstStyle>
            <a:lvl1pPr marL="0" indent="0">
              <a:buClr>
                <a:srgbClr val="C00000"/>
              </a:buClr>
              <a:buSzPct val="110000"/>
              <a:buNone/>
              <a:defRPr/>
            </a:lvl1pPr>
            <a:lvl2pPr marL="685800" indent="-228600">
              <a:buClr>
                <a:srgbClr val="C00000"/>
              </a:buClr>
              <a:buSzPct val="110000"/>
              <a:buFont typeface="Arial" panose="020B0604020202020204" pitchFamily="34" charset="0"/>
              <a:buChar char="•"/>
              <a:defRPr/>
            </a:lvl2pPr>
            <a:lvl3pPr marL="1143000" indent="-228600">
              <a:buClr>
                <a:srgbClr val="C00000"/>
              </a:buClr>
              <a:buSzPct val="90000"/>
              <a:buFont typeface="Courier New" panose="02070309020205020404" pitchFamily="49" charset="0"/>
              <a:buChar char="o"/>
              <a:defRPr/>
            </a:lvl3pPr>
          </a:lstStyle>
          <a:p>
            <a:pPr lvl="0"/>
            <a:r>
              <a:rPr lang="en-US"/>
              <a:t>Click to edit first level copy</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3414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xt 3 Colum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2" name="Title 1">
            <a:extLst>
              <a:ext uri="{FF2B5EF4-FFF2-40B4-BE49-F238E27FC236}">
                <a16:creationId xmlns:a16="http://schemas.microsoft.com/office/drawing/2014/main" id="{B338790D-1034-D042-D3C2-3BF8915C99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13" name="Text Placeholder 4">
            <a:extLst>
              <a:ext uri="{FF2B5EF4-FFF2-40B4-BE49-F238E27FC236}">
                <a16:creationId xmlns:a16="http://schemas.microsoft.com/office/drawing/2014/main" id="{89F7AB1A-7858-0364-53A6-E5039FF0E0CD}"/>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3" name="Text Placeholder 2">
            <a:extLst>
              <a:ext uri="{FF2B5EF4-FFF2-40B4-BE49-F238E27FC236}">
                <a16:creationId xmlns:a16="http://schemas.microsoft.com/office/drawing/2014/main" id="{DD110778-4DA8-45B3-97ED-ECBE5C60858E}"/>
              </a:ext>
            </a:extLst>
          </p:cNvPr>
          <p:cNvSpPr>
            <a:spLocks noGrp="1"/>
          </p:cNvSpPr>
          <p:nvPr>
            <p:ph type="body" idx="1" hasCustomPrompt="1"/>
          </p:nvPr>
        </p:nvSpPr>
        <p:spPr>
          <a:xfrm>
            <a:off x="83978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839788"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6240F89D-2F52-4A06-A26B-F81A4CCA049C}"/>
              </a:ext>
              <a:ext uri="{C183D7F6-B498-43B3-948B-1728B52AA6E4}">
                <adec:decorative xmlns:adec="http://schemas.microsoft.com/office/drawing/2017/decorative" val="1"/>
              </a:ext>
            </a:extLst>
          </p:cNvPr>
          <p:cNvCxnSpPr>
            <a:cxnSpLocks/>
          </p:cNvCxnSpPr>
          <p:nvPr userDrawn="1"/>
        </p:nvCxnSpPr>
        <p:spPr>
          <a:xfrm flipV="1">
            <a:off x="4246764"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891D34A-06A7-6398-2C15-8309625A99B2}"/>
              </a:ext>
            </a:extLst>
          </p:cNvPr>
          <p:cNvSpPr>
            <a:spLocks noGrp="1"/>
          </p:cNvSpPr>
          <p:nvPr>
            <p:ph type="body" idx="13" hasCustomPrompt="1"/>
          </p:nvPr>
        </p:nvSpPr>
        <p:spPr>
          <a:xfrm>
            <a:off x="4474028"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14F904E5-9900-1D9E-FED4-2AA7BBADCA7F}"/>
              </a:ext>
            </a:extLst>
          </p:cNvPr>
          <p:cNvSpPr>
            <a:spLocks noGrp="1"/>
          </p:cNvSpPr>
          <p:nvPr>
            <p:ph sz="half" idx="18" hasCustomPrompt="1"/>
          </p:nvPr>
        </p:nvSpPr>
        <p:spPr>
          <a:xfrm>
            <a:off x="4452256"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cxnSp>
        <p:nvCxnSpPr>
          <p:cNvPr id="15" name="Straight Connector 14">
            <a:extLst>
              <a:ext uri="{FF2B5EF4-FFF2-40B4-BE49-F238E27FC236}">
                <a16:creationId xmlns:a16="http://schemas.microsoft.com/office/drawing/2014/main" id="{46615C9D-EE6C-4B25-8C7B-BD41495EDEDC}"/>
              </a:ext>
              <a:ext uri="{C183D7F6-B498-43B3-948B-1728B52AA6E4}">
                <adec:decorative xmlns:adec="http://schemas.microsoft.com/office/drawing/2017/decorative" val="1"/>
              </a:ext>
            </a:extLst>
          </p:cNvPr>
          <p:cNvCxnSpPr>
            <a:cxnSpLocks/>
          </p:cNvCxnSpPr>
          <p:nvPr userDrawn="1"/>
        </p:nvCxnSpPr>
        <p:spPr>
          <a:xfrm flipV="1">
            <a:off x="7915362" y="2290570"/>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8E4D3FC-41C9-D578-F008-6630E7FFA4E6}"/>
              </a:ext>
            </a:extLst>
          </p:cNvPr>
          <p:cNvSpPr>
            <a:spLocks noGrp="1"/>
          </p:cNvSpPr>
          <p:nvPr>
            <p:ph type="body" idx="15" hasCustomPrompt="1"/>
          </p:nvPr>
        </p:nvSpPr>
        <p:spPr>
          <a:xfrm>
            <a:off x="8153400" y="1795950"/>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1" name="Content Placeholder 3">
            <a:extLst>
              <a:ext uri="{FF2B5EF4-FFF2-40B4-BE49-F238E27FC236}">
                <a16:creationId xmlns:a16="http://schemas.microsoft.com/office/drawing/2014/main" id="{9C53F21D-CA93-9B93-4A6E-8255D9511D03}"/>
              </a:ext>
            </a:extLst>
          </p:cNvPr>
          <p:cNvSpPr>
            <a:spLocks noGrp="1"/>
          </p:cNvSpPr>
          <p:nvPr>
            <p:ph sz="half" idx="19" hasCustomPrompt="1"/>
          </p:nvPr>
        </p:nvSpPr>
        <p:spPr>
          <a:xfrm>
            <a:off x="8142514" y="2619862"/>
            <a:ext cx="3200400" cy="3060729"/>
          </a:xfrm>
        </p:spPr>
        <p:txBody>
          <a:bodyPr>
            <a:normAutofit/>
          </a:bodyPr>
          <a:lstStyle>
            <a:lvl1pPr marL="0" indent="0">
              <a:buClr>
                <a:srgbClr val="C00000"/>
              </a:buClr>
              <a:buSzPct val="110000"/>
              <a:buNone/>
              <a:defRPr sz="1800"/>
            </a:lvl1pPr>
            <a:lvl2pPr marL="466725" indent="-228600">
              <a:buClr>
                <a:srgbClr val="C00000"/>
              </a:buClr>
              <a:buSzPct val="110000"/>
              <a:buFont typeface="Arial" panose="020B0604020202020204" pitchFamily="34" charset="0"/>
              <a:buChar char="•"/>
              <a:tabLst/>
              <a:defRPr sz="1600"/>
            </a:lvl2pPr>
            <a:lvl3pPr marL="922338" indent="-174625">
              <a:buClr>
                <a:srgbClr val="C00000"/>
              </a:buClr>
              <a:buSzPct val="90000"/>
              <a:buFont typeface="Courier New" panose="02070309020205020404" pitchFamily="49" charset="0"/>
              <a:buChar char="o"/>
              <a:tabLst/>
              <a:defRPr sz="1400"/>
            </a:lvl3pPr>
            <a:lvl4pPr>
              <a:defRPr sz="1400"/>
            </a:lvl4pPr>
            <a:lvl5pPr>
              <a:defRPr sz="1400"/>
            </a:lvl5pPr>
          </a:lstStyle>
          <a:p>
            <a:pPr lvl="0"/>
            <a:r>
              <a:rPr lang="en-US"/>
              <a:t>Click to edit first level copy</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1782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with Statistic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25" name="Title 1">
            <a:extLst>
              <a:ext uri="{FF2B5EF4-FFF2-40B4-BE49-F238E27FC236}">
                <a16:creationId xmlns:a16="http://schemas.microsoft.com/office/drawing/2014/main" id="{784EC54A-1238-054A-B123-4E089148A05A}"/>
              </a:ext>
            </a:extLst>
          </p:cNvPr>
          <p:cNvSpPr>
            <a:spLocks noGrp="1"/>
          </p:cNvSpPr>
          <p:nvPr>
            <p:ph type="title" hasCustomPrompt="1"/>
          </p:nvPr>
        </p:nvSpPr>
        <p:spPr>
          <a:xfrm>
            <a:off x="396873" y="898954"/>
            <a:ext cx="11398253" cy="838854"/>
          </a:xfrm>
        </p:spPr>
        <p:txBody>
          <a:bodyPr anchor="t"/>
          <a:lstStyle/>
          <a:p>
            <a:r>
              <a:rPr lang="en-US"/>
              <a:t>Click to edit master page title</a:t>
            </a:r>
          </a:p>
        </p:txBody>
      </p:sp>
      <p:sp>
        <p:nvSpPr>
          <p:cNvPr id="2" name="Text Placeholder 4">
            <a:extLst>
              <a:ext uri="{FF2B5EF4-FFF2-40B4-BE49-F238E27FC236}">
                <a16:creationId xmlns:a16="http://schemas.microsoft.com/office/drawing/2014/main" id="{368B3D21-7A3E-9FD3-2561-1B65C1C3E8F4}"/>
              </a:ext>
            </a:extLst>
          </p:cNvPr>
          <p:cNvSpPr>
            <a:spLocks noGrp="1"/>
          </p:cNvSpPr>
          <p:nvPr>
            <p:ph type="body" sz="quarter" idx="29" hasCustomPrompt="1"/>
          </p:nvPr>
        </p:nvSpPr>
        <p:spPr>
          <a:xfrm>
            <a:off x="396429" y="576942"/>
            <a:ext cx="11398254" cy="224040"/>
          </a:xfrm>
        </p:spPr>
        <p:txBody>
          <a:bodyPr anchor="t">
            <a:normAutofit/>
          </a:bodyPr>
          <a:lstStyle>
            <a:lvl1pPr marL="0" indent="0" algn="l">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SECTION HEADING (OPTIONAL) </a:t>
            </a:r>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3744683"/>
            <a:ext cx="3200400" cy="598641"/>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hasCustomPrompt="1"/>
          </p:nvPr>
        </p:nvSpPr>
        <p:spPr>
          <a:xfrm>
            <a:off x="815976"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b="0" i="0">
                <a:latin typeface="Buckeye Sans 2" pitchFamily="2" charset="77"/>
              </a:defRPr>
            </a:lvl5pPr>
          </a:lstStyle>
          <a:p>
            <a:pPr lvl="0"/>
            <a:r>
              <a:rPr lang="en-US"/>
              <a:t>Click to edit supplemental copy</a:t>
            </a:r>
          </a:p>
          <a:p>
            <a:pPr lvl="4"/>
            <a:endParaRPr lang="en-US"/>
          </a:p>
        </p:txBody>
      </p:sp>
      <p:sp>
        <p:nvSpPr>
          <p:cNvPr id="3" name="Text Placeholder 4">
            <a:extLst>
              <a:ext uri="{FF2B5EF4-FFF2-40B4-BE49-F238E27FC236}">
                <a16:creationId xmlns:a16="http://schemas.microsoft.com/office/drawing/2014/main" id="{EB0FA1DA-3E46-56DA-3A0F-C2F4894C2D4E}"/>
              </a:ext>
            </a:extLst>
          </p:cNvPr>
          <p:cNvSpPr>
            <a:spLocks noGrp="1"/>
          </p:cNvSpPr>
          <p:nvPr>
            <p:ph type="body" sz="quarter" idx="30" hasCustomPrompt="1"/>
          </p:nvPr>
        </p:nvSpPr>
        <p:spPr>
          <a:xfrm>
            <a:off x="815975"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3755569"/>
            <a:ext cx="3200400" cy="587755"/>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hasCustomPrompt="1"/>
          </p:nvPr>
        </p:nvSpPr>
        <p:spPr>
          <a:xfrm>
            <a:off x="4362025"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4" name="Text Placeholder 4">
            <a:extLst>
              <a:ext uri="{FF2B5EF4-FFF2-40B4-BE49-F238E27FC236}">
                <a16:creationId xmlns:a16="http://schemas.microsoft.com/office/drawing/2014/main" id="{E8DDA1D2-D91C-4DA3-7F82-2C47CE653FD3}"/>
              </a:ext>
            </a:extLst>
          </p:cNvPr>
          <p:cNvSpPr>
            <a:spLocks noGrp="1"/>
          </p:cNvSpPr>
          <p:nvPr>
            <p:ph type="body" sz="quarter" idx="31" hasCustomPrompt="1"/>
          </p:nvPr>
        </p:nvSpPr>
        <p:spPr>
          <a:xfrm>
            <a:off x="4365086"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936138"/>
            <a:ext cx="3200400" cy="710573"/>
          </a:xfrm>
        </p:spPr>
        <p:txBody>
          <a:bodyPr anchor="ctr" anchorCtr="0">
            <a:noAutofit/>
          </a:bodyPr>
          <a:lstStyle>
            <a:lvl1pPr marL="0" indent="0" algn="ctr">
              <a:buNone/>
              <a:defRPr sz="7500" b="1" i="0">
                <a:solidFill>
                  <a:schemeClr val="accent1"/>
                </a:solidFill>
                <a:latin typeface="Buckeye Sans 2 Black" pitchFamily="2" charset="77"/>
              </a:defRPr>
            </a:lvl1pPr>
          </a:lstStyle>
          <a:p>
            <a:pPr lvl="0"/>
            <a:r>
              <a:rPr lang="en-US"/>
              <a:t>00</a:t>
            </a:r>
          </a:p>
        </p:txBody>
      </p: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3766455"/>
            <a:ext cx="3200400" cy="576869"/>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br>
              <a:rPr lang="en-US"/>
            </a:br>
            <a:r>
              <a:rPr lang="en-US"/>
              <a:t>Subhead</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hasCustomPrompt="1"/>
          </p:nvPr>
        </p:nvSpPr>
        <p:spPr>
          <a:xfrm>
            <a:off x="7908067" y="4343324"/>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a:t>Click to edit supplemental copy</a:t>
            </a:r>
          </a:p>
        </p:txBody>
      </p:sp>
      <p:sp>
        <p:nvSpPr>
          <p:cNvPr id="7" name="Text Placeholder 4">
            <a:extLst>
              <a:ext uri="{FF2B5EF4-FFF2-40B4-BE49-F238E27FC236}">
                <a16:creationId xmlns:a16="http://schemas.microsoft.com/office/drawing/2014/main" id="{04307938-5206-7658-371A-FABCB8A01B4F}"/>
              </a:ext>
            </a:extLst>
          </p:cNvPr>
          <p:cNvSpPr>
            <a:spLocks noGrp="1"/>
          </p:cNvSpPr>
          <p:nvPr>
            <p:ph type="body" sz="quarter" idx="32" hasCustomPrompt="1"/>
          </p:nvPr>
        </p:nvSpPr>
        <p:spPr>
          <a:xfrm>
            <a:off x="7914198" y="5719560"/>
            <a:ext cx="3200400" cy="239486"/>
          </a:xfrm>
        </p:spPr>
        <p:txBody>
          <a:bodyPr anchor="t">
            <a:normAutofit/>
          </a:bodyPr>
          <a:lstStyle>
            <a:lvl1pPr marL="0" indent="0" algn="ctr">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CITATION (OPTIONAL) </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189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6304801"/>
            <a:ext cx="497378" cy="365125"/>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fld id="{DFA4CD3D-26C8-47FF-8D13-9B32BAAB4735}" type="slidenum">
              <a:rPr lang="en-US" smtClean="0"/>
              <a:pPr/>
              <a:t>‹#›</a:t>
            </a:fld>
            <a:endParaRPr lang="en-US" dirty="0"/>
          </a:p>
        </p:txBody>
      </p:sp>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407759" y="365125"/>
            <a:ext cx="11387368" cy="1325563"/>
          </a:xfrm>
          <a:prstGeom prst="rect">
            <a:avLst/>
          </a:prstGeom>
        </p:spPr>
        <p:txBody>
          <a:bodyPr vert="horz" lIns="91440" tIns="45720" rIns="91440" bIns="45720" rtlCol="0" anchor="t">
            <a:normAutofit/>
          </a:bodyPr>
          <a:lstStyle/>
          <a:p>
            <a:r>
              <a:rPr lang="en-US"/>
              <a:t>Click to edit master page title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396873" y="1825625"/>
            <a:ext cx="11387368" cy="4351338"/>
          </a:xfrm>
          <a:prstGeom prst="rect">
            <a:avLst/>
          </a:prstGeom>
        </p:spPr>
        <p:txBody>
          <a:bodyPr vert="horz" lIns="91440" tIns="45720" rIns="91440" bIns="45720" rtlCol="0">
            <a:normAutofit/>
          </a:bodyPr>
          <a:lstStyle/>
          <a:p>
            <a:pPr lvl="0"/>
            <a:r>
              <a:rPr lang="en-US"/>
              <a:t>Click to edit master first level copy</a:t>
            </a:r>
          </a:p>
          <a:p>
            <a:pPr lvl="1"/>
            <a:r>
              <a:rPr lang="en-US"/>
              <a:t>Second level</a:t>
            </a:r>
          </a:p>
          <a:p>
            <a:pPr lvl="2"/>
            <a:r>
              <a:rPr lang="en-US"/>
              <a:t>Third level</a:t>
            </a:r>
          </a:p>
          <a:p>
            <a:pPr lvl="3"/>
            <a:r>
              <a:rPr lang="en-US"/>
              <a:t>Fourth level</a:t>
            </a:r>
          </a:p>
        </p:txBody>
      </p:sp>
      <p:pic>
        <p:nvPicPr>
          <p:cNvPr id="7" name="Picture 6" descr="The Ohio State University">
            <a:extLst>
              <a:ext uri="{FF2B5EF4-FFF2-40B4-BE49-F238E27FC236}">
                <a16:creationId xmlns:a16="http://schemas.microsoft.com/office/drawing/2014/main" id="{F4663FBE-A0D1-4371-8BE2-6E00A4B835A4}"/>
              </a:ext>
            </a:extLst>
          </p:cNvPr>
          <p:cNvPicPr>
            <a:picLocks noChangeAspect="1"/>
          </p:cNvPicPr>
          <p:nvPr userDrawn="1"/>
        </p:nvPicPr>
        <p:blipFill>
          <a:blip r:embed="rId26"/>
          <a:stretch>
            <a:fillRect/>
          </a:stretch>
        </p:blipFill>
        <p:spPr>
          <a:xfrm>
            <a:off x="401676" y="6331563"/>
            <a:ext cx="2382828" cy="341656"/>
          </a:xfrm>
          <a:prstGeom prst="rect">
            <a:avLst/>
          </a:prstGeom>
        </p:spPr>
      </p:pic>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4506686" y="6296411"/>
            <a:ext cx="6663152" cy="341657"/>
          </a:xfrm>
          <a:prstGeom prst="rect">
            <a:avLst/>
          </a:prstGeom>
        </p:spPr>
        <p:txBody>
          <a:bodyPr vert="horz" lIns="91440" tIns="45720" rIns="91440" bIns="45720" rtlCol="0" anchor="ctr"/>
          <a:lstStyle>
            <a:lvl1pPr algn="r">
              <a:defRPr sz="1000" b="0" i="0">
                <a:solidFill>
                  <a:schemeClr val="tx1"/>
                </a:solidFill>
                <a:latin typeface="Buckeye Sans 2" pitchFamily="2" charset="77"/>
              </a:defRPr>
            </a:lvl1pPr>
          </a:lstStyle>
          <a:p>
            <a:r>
              <a:rPr lang="en-US" dirty="0"/>
              <a:t>Website Quality: Acquia Optimize</a:t>
            </a:r>
          </a:p>
        </p:txBody>
      </p:sp>
    </p:spTree>
    <p:extLst>
      <p:ext uri="{BB962C8B-B14F-4D97-AF65-F5344CB8AC3E}">
        <p14:creationId xmlns:p14="http://schemas.microsoft.com/office/powerpoint/2010/main" val="339214857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7" r:id="rId3"/>
    <p:sldLayoutId id="2147483658" r:id="rId4"/>
    <p:sldLayoutId id="2147483702" r:id="rId5"/>
    <p:sldLayoutId id="2147483703" r:id="rId6"/>
    <p:sldLayoutId id="2147483650" r:id="rId7"/>
    <p:sldLayoutId id="2147483676" r:id="rId8"/>
    <p:sldLayoutId id="2147483679" r:id="rId9"/>
    <p:sldLayoutId id="2147483701" r:id="rId10"/>
    <p:sldLayoutId id="2147483678" r:id="rId11"/>
    <p:sldLayoutId id="2147483682" r:id="rId12"/>
    <p:sldLayoutId id="2147483698" r:id="rId13"/>
    <p:sldLayoutId id="2147483695" r:id="rId14"/>
    <p:sldLayoutId id="2147483694" r:id="rId15"/>
    <p:sldLayoutId id="2147483662" r:id="rId16"/>
    <p:sldLayoutId id="2147483663" r:id="rId17"/>
    <p:sldLayoutId id="2147483665" r:id="rId18"/>
    <p:sldLayoutId id="2147483696" r:id="rId19"/>
    <p:sldLayoutId id="2147483699" r:id="rId20"/>
    <p:sldLayoutId id="2147483655" r:id="rId21"/>
    <p:sldLayoutId id="2147483706" r:id="rId22"/>
    <p:sldLayoutId id="2147483707" r:id="rId23"/>
    <p:sldLayoutId id="2147483708" r:id="rId24"/>
  </p:sldLayoutIdLst>
  <p:hf hdr="0" dt="0"/>
  <p:txStyles>
    <p:titleStyle>
      <a:lvl1pPr algn="l" defTabSz="914400" rtl="0" eaLnBrk="1" latinLnBrk="0" hangingPunct="1">
        <a:lnSpc>
          <a:spcPct val="90000"/>
        </a:lnSpc>
        <a:spcBef>
          <a:spcPct val="0"/>
        </a:spcBef>
        <a:buNone/>
        <a:defRPr sz="4400" b="1" i="0" kern="1200">
          <a:solidFill>
            <a:schemeClr val="accent1"/>
          </a:solidFill>
          <a:latin typeface="Buckeye Serif 2 Black" pitchFamily="2" charset="77"/>
          <a:ea typeface="Buckeye Serif 2 Black" pitchFamily="2" charset="77"/>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6858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200" b="0" i="0" kern="1200">
          <a:solidFill>
            <a:srgbClr val="212325"/>
          </a:solidFill>
          <a:latin typeface="Buckeye Sans 2" pitchFamily="2" charset="77"/>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b="0" i="0" kern="1200">
          <a:solidFill>
            <a:srgbClr val="212325"/>
          </a:solidFill>
          <a:latin typeface="Buckeye Sans 2"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rgbClr val="212325"/>
          </a:solidFill>
          <a:latin typeface="Buckeye Sans 2"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go.osu.edu/content-policie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mailto:websupport@osu.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ew.monsido.com/32060/policies/summary"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osu.zoom.us/rec/share/E9VjK6Ph6e4-pj6iHx9e6IIFz1EflEJmnuAEfVXfBhzB-ezVXuzE5_Cf_4gRo6RR.BOAbwbFL_6RR3bbx?startTime=1738008017000"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osu.zoom.us/rec/share/hSip-R_Lvt9am3VlhwJxqttNleLtfSca0d84MRJfcQNXjBlvaXOnOCnlinHQ_k-h.2RdKpMYtt3JH9-_b?startTime=173921408200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ataviz.rae.osu.edu/"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go.osu.edu/tableau-access-reques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go.osu.edu/seo"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docs.acquia.com/acquia-optimize"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go.osu.edu/web-quality" TargetMode="External"/><Relationship Id="rId5" Type="http://schemas.openxmlformats.org/officeDocument/2006/relationships/hyperlink" Target="https://new.monsido.com/" TargetMode="External"/><Relationship Id="rId4" Type="http://schemas.openxmlformats.org/officeDocument/2006/relationships/hyperlink" Target="mailto:websupport@osu.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ccessibility.osu.edu/digital-accessibility-policy/accessibility-coordinator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go.osu.edu/web-quality"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mc.osu.edu/analytics-overview/analytics-dashboards"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go.osu.edu/tableau-access-reque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F416-76BD-1BAE-8700-257D1534E1C2}"/>
              </a:ext>
            </a:extLst>
          </p:cNvPr>
          <p:cNvSpPr>
            <a:spLocks noGrp="1"/>
          </p:cNvSpPr>
          <p:nvPr>
            <p:ph type="ctrTitle"/>
          </p:nvPr>
        </p:nvSpPr>
        <p:spPr/>
        <p:txBody>
          <a:bodyPr>
            <a:normAutofit/>
          </a:bodyPr>
          <a:lstStyle/>
          <a:p>
            <a:r>
              <a:rPr lang="en-US" dirty="0"/>
              <a:t>Website Quality: Acquia Optimize</a:t>
            </a:r>
          </a:p>
        </p:txBody>
      </p:sp>
      <p:sp>
        <p:nvSpPr>
          <p:cNvPr id="4" name="Text Placeholder 3">
            <a:extLst>
              <a:ext uri="{FF2B5EF4-FFF2-40B4-BE49-F238E27FC236}">
                <a16:creationId xmlns:a16="http://schemas.microsoft.com/office/drawing/2014/main" id="{DE9F5440-EF61-A5BC-C090-8ADB70E723D3}"/>
              </a:ext>
            </a:extLst>
          </p:cNvPr>
          <p:cNvSpPr>
            <a:spLocks noGrp="1"/>
          </p:cNvSpPr>
          <p:nvPr>
            <p:ph type="body" idx="1"/>
          </p:nvPr>
        </p:nvSpPr>
        <p:spPr/>
        <p:txBody>
          <a:bodyPr/>
          <a:lstStyle/>
          <a:p>
            <a:r>
              <a:rPr lang="en-US" dirty="0">
                <a:latin typeface="Buckeye Sans 2"/>
              </a:rPr>
              <a:t>Training 2 for Web Leads, Developers and Content Editors</a:t>
            </a:r>
          </a:p>
        </p:txBody>
      </p:sp>
    </p:spTree>
    <p:extLst>
      <p:ext uri="{BB962C8B-B14F-4D97-AF65-F5344CB8AC3E}">
        <p14:creationId xmlns:p14="http://schemas.microsoft.com/office/powerpoint/2010/main" val="122205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5305-6025-2DEA-5ED2-947FBD976966}"/>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EC2F7CC-DC06-ADE7-3BB2-BF5D19132A1B}"/>
              </a:ext>
            </a:extLst>
          </p:cNvPr>
          <p:cNvSpPr>
            <a:spLocks noGrp="1"/>
          </p:cNvSpPr>
          <p:nvPr>
            <p:ph type="sldNum" sz="quarter" idx="12"/>
          </p:nvPr>
        </p:nvSpPr>
        <p:spPr/>
        <p:txBody>
          <a:bodyPr/>
          <a:lstStyle/>
          <a:p>
            <a:fld id="{DFA4CD3D-26C8-47FF-8D13-9B32BAAB4735}" type="slidenum">
              <a:rPr lang="en-US" smtClean="0"/>
              <a:t>10</a:t>
            </a:fld>
            <a:endParaRPr lang="en-US" dirty="0"/>
          </a:p>
        </p:txBody>
      </p:sp>
      <p:sp>
        <p:nvSpPr>
          <p:cNvPr id="2" name="Title 1">
            <a:extLst>
              <a:ext uri="{FF2B5EF4-FFF2-40B4-BE49-F238E27FC236}">
                <a16:creationId xmlns:a16="http://schemas.microsoft.com/office/drawing/2014/main" id="{84D553CC-38E0-B92A-B3BD-3507530AB90B}"/>
              </a:ext>
            </a:extLst>
          </p:cNvPr>
          <p:cNvSpPr>
            <a:spLocks noGrp="1"/>
          </p:cNvSpPr>
          <p:nvPr>
            <p:ph type="title"/>
          </p:nvPr>
        </p:nvSpPr>
        <p:spPr>
          <a:xfrm>
            <a:off x="311811" y="344840"/>
            <a:ext cx="4647568" cy="1534202"/>
          </a:xfrm>
        </p:spPr>
        <p:txBody>
          <a:bodyPr>
            <a:normAutofit/>
          </a:bodyPr>
          <a:lstStyle/>
          <a:p>
            <a:r>
              <a:rPr lang="en-US" dirty="0"/>
              <a:t>A good </a:t>
            </a:r>
            <a:br>
              <a:rPr lang="en-US" dirty="0"/>
            </a:br>
            <a:r>
              <a:rPr lang="en-US" dirty="0"/>
              <a:t>work-study job</a:t>
            </a:r>
          </a:p>
        </p:txBody>
      </p:sp>
      <p:sp>
        <p:nvSpPr>
          <p:cNvPr id="3" name="Content Placeholder 2">
            <a:extLst>
              <a:ext uri="{FF2B5EF4-FFF2-40B4-BE49-F238E27FC236}">
                <a16:creationId xmlns:a16="http://schemas.microsoft.com/office/drawing/2014/main" id="{E192A160-1889-AB18-94E8-B3DFB9F9925A}"/>
              </a:ext>
            </a:extLst>
          </p:cNvPr>
          <p:cNvSpPr>
            <a:spLocks noGrp="1"/>
          </p:cNvSpPr>
          <p:nvPr>
            <p:ph sz="half" idx="2"/>
          </p:nvPr>
        </p:nvSpPr>
        <p:spPr>
          <a:xfrm>
            <a:off x="5707464" y="935665"/>
            <a:ext cx="5787849" cy="5140814"/>
          </a:xfrm>
        </p:spPr>
        <p:txBody>
          <a:bodyPr>
            <a:noAutofit/>
          </a:bodyPr>
          <a:lstStyle/>
          <a:p>
            <a:pPr>
              <a:lnSpc>
                <a:spcPct val="110000"/>
              </a:lnSpc>
            </a:pPr>
            <a:r>
              <a:rPr lang="en-US" sz="1400" b="1" dirty="0"/>
              <a:t>Managing a Work-Study Student for website quality</a:t>
            </a:r>
          </a:p>
          <a:p>
            <a:pPr>
              <a:lnSpc>
                <a:spcPct val="110000"/>
              </a:lnSpc>
            </a:pPr>
            <a:r>
              <a:rPr lang="en-US" sz="1400" dirty="0"/>
              <a:t>Give students valuable job experience and skills in a light framework. If you manage over 300 content pages/files, you might have enough work to hire a student.</a:t>
            </a:r>
          </a:p>
          <a:p>
            <a:pPr>
              <a:lnSpc>
                <a:spcPct val="110000"/>
              </a:lnSpc>
            </a:pPr>
            <a:r>
              <a:rPr lang="en-US" sz="1400" dirty="0"/>
              <a:t>One student can be deployed for quality assurance tasks. ($10-$12/hour 8-10 hours per week? Budget $1400 per semester.)</a:t>
            </a:r>
          </a:p>
          <a:p>
            <a:pPr>
              <a:lnSpc>
                <a:spcPct val="110000"/>
              </a:lnSpc>
            </a:pPr>
            <a:r>
              <a:rPr lang="en-US" sz="1400" b="1" dirty="0"/>
              <a:t>Job Responsibilities. </a:t>
            </a:r>
          </a:p>
          <a:p>
            <a:pPr marL="342900" indent="-342900">
              <a:lnSpc>
                <a:spcPct val="110000"/>
              </a:lnSpc>
              <a:spcBef>
                <a:spcPts val="400"/>
              </a:spcBef>
              <a:buFont typeface="Arial" panose="020B0604020202020204" pitchFamily="34" charset="0"/>
              <a:buChar char="•"/>
            </a:pPr>
            <a:r>
              <a:rPr lang="en-US" sz="1200" dirty="0"/>
              <a:t>Receive tool training. (1 hour)</a:t>
            </a:r>
          </a:p>
          <a:p>
            <a:pPr marL="342900" indent="-342900">
              <a:lnSpc>
                <a:spcPct val="110000"/>
              </a:lnSpc>
              <a:spcBef>
                <a:spcPts val="400"/>
              </a:spcBef>
              <a:buFont typeface="Arial" panose="020B0604020202020204" pitchFamily="34" charset="0"/>
              <a:buChar char="•"/>
            </a:pPr>
            <a:r>
              <a:rPr lang="en-US" sz="1200" dirty="0"/>
              <a:t>Weekly work – run and review a scan (1 hour)</a:t>
            </a:r>
          </a:p>
          <a:p>
            <a:pPr marL="342900" indent="-342900">
              <a:lnSpc>
                <a:spcPct val="110000"/>
              </a:lnSpc>
              <a:spcBef>
                <a:spcPts val="400"/>
              </a:spcBef>
              <a:buFont typeface="Arial" panose="020B0604020202020204" pitchFamily="34" charset="0"/>
              <a:buChar char="•"/>
            </a:pPr>
            <a:r>
              <a:rPr lang="en-US" sz="1200" dirty="0"/>
              <a:t>Email Broken links/images report to tech lead (.5 hours)</a:t>
            </a:r>
          </a:p>
          <a:p>
            <a:pPr marL="342900" indent="-342900">
              <a:lnSpc>
                <a:spcPct val="110000"/>
              </a:lnSpc>
              <a:spcBef>
                <a:spcPts val="400"/>
              </a:spcBef>
              <a:buFont typeface="Arial" panose="020B0604020202020204" pitchFamily="34" charset="0"/>
              <a:buChar char="•"/>
            </a:pPr>
            <a:r>
              <a:rPr lang="en-US" sz="1200" dirty="0"/>
              <a:t>Research spelling errors for names / manage dictionary. (2 hours)</a:t>
            </a:r>
          </a:p>
          <a:p>
            <a:pPr marL="342900" indent="-342900">
              <a:lnSpc>
                <a:spcPct val="110000"/>
              </a:lnSpc>
              <a:spcBef>
                <a:spcPts val="400"/>
              </a:spcBef>
              <a:buFont typeface="Arial" panose="020B0604020202020204" pitchFamily="34" charset="0"/>
              <a:buChar char="•"/>
            </a:pPr>
            <a:r>
              <a:rPr lang="en-US" sz="1200" dirty="0"/>
              <a:t>Write meta title and descriptions for pages, Report SEO issues to web lead (2 hours)</a:t>
            </a:r>
          </a:p>
          <a:p>
            <a:pPr marL="342900" indent="-342900">
              <a:lnSpc>
                <a:spcPct val="110000"/>
              </a:lnSpc>
              <a:spcBef>
                <a:spcPts val="400"/>
              </a:spcBef>
              <a:buFont typeface="Arial" panose="020B0604020202020204" pitchFamily="34" charset="0"/>
              <a:buChar char="•"/>
            </a:pPr>
            <a:r>
              <a:rPr lang="en-US" sz="1200" dirty="0"/>
              <a:t>Review questions and progress with manager and write up weekly notes/additions, next steps, documentation blog (1-2 hours)</a:t>
            </a:r>
          </a:p>
          <a:p>
            <a:pPr>
              <a:lnSpc>
                <a:spcPct val="110000"/>
              </a:lnSpc>
            </a:pPr>
            <a:r>
              <a:rPr lang="en-US" sz="1400" b="1" dirty="0"/>
              <a:t>Skilled students can also be given CMS editor work </a:t>
            </a:r>
            <a:r>
              <a:rPr lang="en-US" sz="1400" dirty="0"/>
              <a:t>or</a:t>
            </a:r>
            <a:r>
              <a:rPr lang="en-US" sz="1400" b="1" dirty="0"/>
              <a:t> </a:t>
            </a:r>
            <a:r>
              <a:rPr lang="en-US" sz="1400" dirty="0"/>
              <a:t>tasked to convert Old PDF files to HTML pages.</a:t>
            </a:r>
          </a:p>
        </p:txBody>
      </p:sp>
      <p:sp>
        <p:nvSpPr>
          <p:cNvPr id="13" name="Footer Placeholder 12">
            <a:extLst>
              <a:ext uri="{FF2B5EF4-FFF2-40B4-BE49-F238E27FC236}">
                <a16:creationId xmlns:a16="http://schemas.microsoft.com/office/drawing/2014/main" id="{D8802821-F2ED-8E9A-DA2C-12862B876ED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7" name="Picture 6" descr="Students with laptops talking with mentors.">
            <a:extLst>
              <a:ext uri="{FF2B5EF4-FFF2-40B4-BE49-F238E27FC236}">
                <a16:creationId xmlns:a16="http://schemas.microsoft.com/office/drawing/2014/main" id="{18EEA739-5723-8F63-B755-ECCDAA3A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2" y="2434590"/>
            <a:ext cx="4441828" cy="2961219"/>
          </a:xfrm>
          <a:prstGeom prst="rect">
            <a:avLst/>
          </a:prstGeom>
        </p:spPr>
      </p:pic>
    </p:spTree>
    <p:extLst>
      <p:ext uri="{BB962C8B-B14F-4D97-AF65-F5344CB8AC3E}">
        <p14:creationId xmlns:p14="http://schemas.microsoft.com/office/powerpoint/2010/main" val="120726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D00B-1FEA-5397-D954-0F34C0A9EBF2}"/>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5FEA4B1-08D1-DAC8-5E61-BBCD48B996C8}"/>
              </a:ext>
            </a:extLst>
          </p:cNvPr>
          <p:cNvSpPr>
            <a:spLocks noGrp="1"/>
          </p:cNvSpPr>
          <p:nvPr>
            <p:ph type="sldNum" sz="quarter" idx="12"/>
          </p:nvPr>
        </p:nvSpPr>
        <p:spPr/>
        <p:txBody>
          <a:bodyPr/>
          <a:lstStyle/>
          <a:p>
            <a:fld id="{DFA4CD3D-26C8-47FF-8D13-9B32BAAB4735}" type="slidenum">
              <a:rPr lang="en-US" smtClean="0"/>
              <a:t>11</a:t>
            </a:fld>
            <a:endParaRPr lang="en-US" dirty="0"/>
          </a:p>
        </p:txBody>
      </p:sp>
      <p:sp>
        <p:nvSpPr>
          <p:cNvPr id="2" name="Title 1">
            <a:extLst>
              <a:ext uri="{FF2B5EF4-FFF2-40B4-BE49-F238E27FC236}">
                <a16:creationId xmlns:a16="http://schemas.microsoft.com/office/drawing/2014/main" id="{AD564CDB-BE04-D47D-62D2-4D6CD02B1AE2}"/>
              </a:ext>
            </a:extLst>
          </p:cNvPr>
          <p:cNvSpPr>
            <a:spLocks noGrp="1"/>
          </p:cNvSpPr>
          <p:nvPr>
            <p:ph type="title"/>
          </p:nvPr>
        </p:nvSpPr>
        <p:spPr>
          <a:xfrm>
            <a:off x="311810" y="344840"/>
            <a:ext cx="4953525" cy="1252848"/>
          </a:xfrm>
        </p:spPr>
        <p:txBody>
          <a:bodyPr>
            <a:normAutofit fontScale="90000"/>
          </a:bodyPr>
          <a:lstStyle/>
          <a:p>
            <a:r>
              <a:rPr lang="en-US" dirty="0"/>
              <a:t>Access multiple domains</a:t>
            </a:r>
          </a:p>
        </p:txBody>
      </p:sp>
      <p:sp>
        <p:nvSpPr>
          <p:cNvPr id="3" name="Content Placeholder 2">
            <a:extLst>
              <a:ext uri="{FF2B5EF4-FFF2-40B4-BE49-F238E27FC236}">
                <a16:creationId xmlns:a16="http://schemas.microsoft.com/office/drawing/2014/main" id="{5F4F348C-CDDD-CBA1-C656-6521676EA346}"/>
              </a:ext>
            </a:extLst>
          </p:cNvPr>
          <p:cNvSpPr>
            <a:spLocks noGrp="1"/>
          </p:cNvSpPr>
          <p:nvPr>
            <p:ph sz="half" idx="2"/>
          </p:nvPr>
        </p:nvSpPr>
        <p:spPr>
          <a:xfrm>
            <a:off x="5794871" y="935665"/>
            <a:ext cx="5041741" cy="5103394"/>
          </a:xfrm>
        </p:spPr>
        <p:txBody>
          <a:bodyPr>
            <a:normAutofit fontScale="77500" lnSpcReduction="20000"/>
          </a:bodyPr>
          <a:lstStyle/>
          <a:p>
            <a:pPr marL="342900" indent="-342900">
              <a:lnSpc>
                <a:spcPct val="110000"/>
              </a:lnSpc>
              <a:buFont typeface="Arial" panose="020B0604020202020204" pitchFamily="34" charset="0"/>
              <a:buChar char="•"/>
            </a:pPr>
            <a:r>
              <a:rPr lang="en-US" dirty="0"/>
              <a:t>Multiple accounts can see multiple domains. Be in the right domain when you use Chrome Extension.</a:t>
            </a:r>
          </a:p>
          <a:p>
            <a:pPr marL="342900" indent="-342900">
              <a:lnSpc>
                <a:spcPct val="110000"/>
              </a:lnSpc>
              <a:buFont typeface="Arial" panose="020B0604020202020204" pitchFamily="34" charset="0"/>
              <a:buChar char="•"/>
            </a:pPr>
            <a:r>
              <a:rPr lang="en-US" dirty="0"/>
              <a:t>Switch Accounts</a:t>
            </a:r>
          </a:p>
          <a:p>
            <a:pPr marL="342900" indent="-342900">
              <a:lnSpc>
                <a:spcPct val="110000"/>
              </a:lnSpc>
              <a:buFont typeface="Arial" panose="020B0604020202020204" pitchFamily="34" charset="0"/>
              <a:buChar char="•"/>
            </a:pPr>
            <a:r>
              <a:rPr lang="en-US" dirty="0"/>
              <a:t>Pause a problem scan</a:t>
            </a:r>
          </a:p>
          <a:p>
            <a:pPr marL="342900" indent="-342900">
              <a:lnSpc>
                <a:spcPct val="110000"/>
              </a:lnSpc>
              <a:buFont typeface="Arial" panose="020B0604020202020204" pitchFamily="34" charset="0"/>
              <a:buChar char="•"/>
            </a:pPr>
            <a:r>
              <a:rPr lang="en-US" dirty="0"/>
              <a:t>Scan in Progress</a:t>
            </a:r>
          </a:p>
          <a:p>
            <a:pPr marL="342900" indent="-342900">
              <a:lnSpc>
                <a:spcPct val="110000"/>
              </a:lnSpc>
              <a:buFont typeface="Arial" panose="020B0604020202020204" pitchFamily="34" charset="0"/>
              <a:buChar char="•"/>
            </a:pPr>
            <a:r>
              <a:rPr lang="en-US" dirty="0"/>
              <a:t>Start a new scan on demand</a:t>
            </a:r>
          </a:p>
          <a:p>
            <a:pPr>
              <a:lnSpc>
                <a:spcPct val="110000"/>
              </a:lnSpc>
            </a:pPr>
            <a:r>
              <a:rPr lang="en-US" b="1" dirty="0"/>
              <a:t>How often should your site scan?</a:t>
            </a:r>
          </a:p>
          <a:p>
            <a:pPr marL="342900" indent="-342900">
              <a:lnSpc>
                <a:spcPct val="110000"/>
              </a:lnSpc>
              <a:buFont typeface="Arial" panose="020B0604020202020204" pitchFamily="34" charset="0"/>
              <a:buChar char="•"/>
            </a:pPr>
            <a:r>
              <a:rPr lang="en-US" dirty="0"/>
              <a:t>30 days or weekly?</a:t>
            </a:r>
          </a:p>
          <a:p>
            <a:pPr marL="342900" indent="-342900">
              <a:lnSpc>
                <a:spcPct val="110000"/>
              </a:lnSpc>
              <a:buFont typeface="Arial" panose="020B0604020202020204" pitchFamily="34" charset="0"/>
              <a:buChar char="•"/>
            </a:pPr>
            <a:r>
              <a:rPr lang="en-US" dirty="0"/>
              <a:t>Your Area Admins will set the frequency of your scans for each domain.</a:t>
            </a:r>
          </a:p>
          <a:p>
            <a:pPr marL="342900" indent="-342900">
              <a:lnSpc>
                <a:spcPct val="110000"/>
              </a:lnSpc>
              <a:buFont typeface="Arial" panose="020B0604020202020204" pitchFamily="34" charset="0"/>
              <a:buChar char="•"/>
            </a:pPr>
            <a:r>
              <a:rPr lang="en-US" dirty="0"/>
              <a:t>For scans more often, you may need to exclude Acquia IP addresses from web reports.</a:t>
            </a:r>
          </a:p>
          <a:p>
            <a:pPr marL="342900" indent="-342900">
              <a:lnSpc>
                <a:spcPct val="110000"/>
              </a:lnSpc>
              <a:buFont typeface="Arial" panose="020B0604020202020204" pitchFamily="34" charset="0"/>
              <a:buChar char="•"/>
            </a:pPr>
            <a:endParaRPr lang="en-US" dirty="0"/>
          </a:p>
          <a:p>
            <a:pPr marL="800100" lvl="1" indent="-342900">
              <a:lnSpc>
                <a:spcPct val="110000"/>
              </a:lnSpc>
              <a:buFont typeface="Arial" panose="020B0604020202020204" pitchFamily="34" charset="0"/>
              <a:buChar char="•"/>
            </a:pPr>
            <a:endParaRPr lang="en-US" dirty="0"/>
          </a:p>
        </p:txBody>
      </p:sp>
      <p:sp>
        <p:nvSpPr>
          <p:cNvPr id="13" name="Footer Placeholder 12">
            <a:extLst>
              <a:ext uri="{FF2B5EF4-FFF2-40B4-BE49-F238E27FC236}">
                <a16:creationId xmlns:a16="http://schemas.microsoft.com/office/drawing/2014/main" id="{FB579940-4D8B-BC4E-6624-E7E84354C4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5" name="Picture 4" descr="Acquia optimize interface ">
            <a:extLst>
              <a:ext uri="{FF2B5EF4-FFF2-40B4-BE49-F238E27FC236}">
                <a16:creationId xmlns:a16="http://schemas.microsoft.com/office/drawing/2014/main" id="{AE8251D6-85EE-DCF4-09C1-A133F62174D2}"/>
              </a:ext>
            </a:extLst>
          </p:cNvPr>
          <p:cNvPicPr>
            <a:picLocks noChangeAspect="1"/>
          </p:cNvPicPr>
          <p:nvPr/>
        </p:nvPicPr>
        <p:blipFill>
          <a:blip r:embed="rId3"/>
          <a:stretch>
            <a:fillRect/>
          </a:stretch>
        </p:blipFill>
        <p:spPr>
          <a:xfrm>
            <a:off x="7973" y="1690582"/>
            <a:ext cx="5345579" cy="3400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714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065C4-6A11-20AB-9D8E-32F63552BCCD}"/>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0251691-D52F-0824-EFBC-24F32BBB9A80}"/>
              </a:ext>
            </a:extLst>
          </p:cNvPr>
          <p:cNvSpPr>
            <a:spLocks noGrp="1"/>
          </p:cNvSpPr>
          <p:nvPr>
            <p:ph type="sldNum" sz="quarter" idx="12"/>
          </p:nvPr>
        </p:nvSpPr>
        <p:spPr/>
        <p:txBody>
          <a:bodyPr/>
          <a:lstStyle/>
          <a:p>
            <a:fld id="{DFA4CD3D-26C8-47FF-8D13-9B32BAAB4735}" type="slidenum">
              <a:rPr lang="en-US" smtClean="0"/>
              <a:t>12</a:t>
            </a:fld>
            <a:endParaRPr lang="en-US" dirty="0"/>
          </a:p>
        </p:txBody>
      </p:sp>
      <p:sp>
        <p:nvSpPr>
          <p:cNvPr id="2" name="Title 1">
            <a:extLst>
              <a:ext uri="{FF2B5EF4-FFF2-40B4-BE49-F238E27FC236}">
                <a16:creationId xmlns:a16="http://schemas.microsoft.com/office/drawing/2014/main" id="{EB76F807-32D2-37C8-CA86-B44C52AF96C3}"/>
              </a:ext>
            </a:extLst>
          </p:cNvPr>
          <p:cNvSpPr>
            <a:spLocks noGrp="1"/>
          </p:cNvSpPr>
          <p:nvPr>
            <p:ph type="title"/>
          </p:nvPr>
        </p:nvSpPr>
        <p:spPr>
          <a:xfrm>
            <a:off x="396872" y="1556951"/>
            <a:ext cx="4647568" cy="2024979"/>
          </a:xfrm>
        </p:spPr>
        <p:txBody>
          <a:bodyPr>
            <a:normAutofit/>
          </a:bodyPr>
          <a:lstStyle/>
          <a:p>
            <a:r>
              <a:rPr lang="en-US" dirty="0"/>
              <a:t>Use the Chrome Extension</a:t>
            </a:r>
          </a:p>
        </p:txBody>
      </p:sp>
      <p:sp>
        <p:nvSpPr>
          <p:cNvPr id="4" name="Content Placeholder 2">
            <a:extLst>
              <a:ext uri="{FF2B5EF4-FFF2-40B4-BE49-F238E27FC236}">
                <a16:creationId xmlns:a16="http://schemas.microsoft.com/office/drawing/2014/main" id="{4DD8E9E1-BC71-AC7F-EB20-B1BA656C0C40}"/>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Plug-in extension shows you page issues in semi-real-time</a:t>
            </a:r>
          </a:p>
        </p:txBody>
      </p:sp>
      <p:sp>
        <p:nvSpPr>
          <p:cNvPr id="3" name="Content Placeholder 2">
            <a:extLst>
              <a:ext uri="{FF2B5EF4-FFF2-40B4-BE49-F238E27FC236}">
                <a16:creationId xmlns:a16="http://schemas.microsoft.com/office/drawing/2014/main" id="{CF5B3F74-DAEC-0413-0614-9B5CE999C4CA}"/>
              </a:ext>
            </a:extLst>
          </p:cNvPr>
          <p:cNvSpPr>
            <a:spLocks noGrp="1"/>
          </p:cNvSpPr>
          <p:nvPr>
            <p:ph sz="half" idx="2"/>
          </p:nvPr>
        </p:nvSpPr>
        <p:spPr>
          <a:xfrm>
            <a:off x="5794871" y="935665"/>
            <a:ext cx="5041741" cy="4835452"/>
          </a:xfrm>
        </p:spPr>
        <p:txBody>
          <a:bodyPr>
            <a:normAutofit fontScale="85000" lnSpcReduction="10000"/>
          </a:bodyPr>
          <a:lstStyle/>
          <a:p>
            <a:pPr marL="457200" indent="-457200">
              <a:lnSpc>
                <a:spcPct val="110000"/>
              </a:lnSpc>
              <a:buFont typeface="+mj-lt"/>
              <a:buAutoNum type="arabicPeriod"/>
            </a:pPr>
            <a:r>
              <a:rPr lang="en-US" dirty="0"/>
              <a:t>Login to Acquia Optimize (be checked into the right account/domain)</a:t>
            </a:r>
          </a:p>
          <a:p>
            <a:pPr marL="457200" indent="-457200">
              <a:lnSpc>
                <a:spcPct val="110000"/>
              </a:lnSpc>
              <a:buFont typeface="+mj-lt"/>
              <a:buAutoNum type="arabicPeriod"/>
            </a:pPr>
            <a:r>
              <a:rPr lang="en-US" dirty="0"/>
              <a:t>Open a webpage and manage your extensions in your browser.</a:t>
            </a:r>
          </a:p>
          <a:p>
            <a:pPr marL="457200" indent="-457200">
              <a:lnSpc>
                <a:spcPct val="110000"/>
              </a:lnSpc>
              <a:buFont typeface="+mj-lt"/>
              <a:buAutoNum type="arabicPeriod"/>
            </a:pPr>
            <a:r>
              <a:rPr lang="en-US" b="1" i="1" dirty="0"/>
              <a:t>Content Issues Panel </a:t>
            </a:r>
            <a:r>
              <a:rPr lang="en-US" dirty="0"/>
              <a:t>shows you 5 categories:</a:t>
            </a:r>
          </a:p>
          <a:p>
            <a:pPr marL="800100" lvl="1" indent="-342900">
              <a:lnSpc>
                <a:spcPct val="110000"/>
              </a:lnSpc>
              <a:buFont typeface="Arial" panose="020B0604020202020204" pitchFamily="34" charset="0"/>
              <a:buChar char="•"/>
            </a:pPr>
            <a:r>
              <a:rPr lang="en-US" dirty="0"/>
              <a:t>Date of last scan</a:t>
            </a:r>
          </a:p>
          <a:p>
            <a:pPr marL="800100" lvl="1" indent="-342900">
              <a:lnSpc>
                <a:spcPct val="110000"/>
              </a:lnSpc>
              <a:buFont typeface="Arial" panose="020B0604020202020204" pitchFamily="34" charset="0"/>
              <a:buChar char="•"/>
            </a:pPr>
            <a:r>
              <a:rPr lang="en-US" dirty="0"/>
              <a:t>Quality Assurance</a:t>
            </a:r>
          </a:p>
          <a:p>
            <a:pPr marL="800100" lvl="1" indent="-342900">
              <a:lnSpc>
                <a:spcPct val="110000"/>
              </a:lnSpc>
              <a:buFont typeface="Arial" panose="020B0604020202020204" pitchFamily="34" charset="0"/>
              <a:buChar char="•"/>
            </a:pPr>
            <a:r>
              <a:rPr lang="en-US" dirty="0"/>
              <a:t>Accessibility</a:t>
            </a:r>
          </a:p>
          <a:p>
            <a:pPr marL="800100" lvl="1" indent="-342900">
              <a:lnSpc>
                <a:spcPct val="110000"/>
              </a:lnSpc>
              <a:buFont typeface="Arial" panose="020B0604020202020204" pitchFamily="34" charset="0"/>
              <a:buChar char="•"/>
            </a:pPr>
            <a:r>
              <a:rPr lang="en-US" dirty="0"/>
              <a:t>Policies</a:t>
            </a:r>
          </a:p>
          <a:p>
            <a:pPr marL="800100" lvl="1" indent="-342900">
              <a:lnSpc>
                <a:spcPct val="110000"/>
              </a:lnSpc>
              <a:buFont typeface="Arial" panose="020B0604020202020204" pitchFamily="34" charset="0"/>
              <a:buChar char="•"/>
            </a:pPr>
            <a:r>
              <a:rPr lang="en-US" dirty="0"/>
              <a:t>SEO</a:t>
            </a:r>
          </a:p>
          <a:p>
            <a:pPr marL="457200" indent="-457200">
              <a:lnSpc>
                <a:spcPct val="110000"/>
              </a:lnSpc>
              <a:buFont typeface="+mj-lt"/>
              <a:buAutoNum type="arabicPeriod"/>
            </a:pPr>
            <a:r>
              <a:rPr lang="en-US" b="1" i="1" dirty="0"/>
              <a:t>Page information panel </a:t>
            </a:r>
            <a:r>
              <a:rPr lang="en-US" dirty="0"/>
              <a:t>shows you character counts of your title, headings, and meta data.</a:t>
            </a:r>
          </a:p>
          <a:p>
            <a:pPr marL="457200" indent="-457200">
              <a:lnSpc>
                <a:spcPct val="110000"/>
              </a:lnSpc>
              <a:buFont typeface="+mj-lt"/>
              <a:buAutoNum type="arabicPeriod"/>
            </a:pPr>
            <a:endParaRPr lang="en-US" dirty="0"/>
          </a:p>
        </p:txBody>
      </p:sp>
      <p:sp>
        <p:nvSpPr>
          <p:cNvPr id="13" name="Footer Placeholder 12">
            <a:extLst>
              <a:ext uri="{FF2B5EF4-FFF2-40B4-BE49-F238E27FC236}">
                <a16:creationId xmlns:a16="http://schemas.microsoft.com/office/drawing/2014/main" id="{9960780A-FBB9-557B-8454-58092DBD06E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428220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B3FE-F694-6472-4FAF-4B2F573B07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D4315-9418-B89C-6877-1DEFD6B8725A}"/>
              </a:ext>
            </a:extLst>
          </p:cNvPr>
          <p:cNvSpPr>
            <a:spLocks noGrp="1"/>
          </p:cNvSpPr>
          <p:nvPr>
            <p:ph type="sldNum" sz="quarter" idx="12"/>
          </p:nvPr>
        </p:nvSpPr>
        <p:spPr/>
        <p:txBody>
          <a:bodyPr/>
          <a:lstStyle/>
          <a:p>
            <a:fld id="{DFA4CD3D-26C8-47FF-8D13-9B32BAAB4735}" type="slidenum">
              <a:rPr lang="en-US" smtClean="0"/>
              <a:t>13</a:t>
            </a:fld>
            <a:endParaRPr lang="en-US" dirty="0"/>
          </a:p>
        </p:txBody>
      </p:sp>
      <p:sp>
        <p:nvSpPr>
          <p:cNvPr id="3" name="Title 2">
            <a:extLst>
              <a:ext uri="{FF2B5EF4-FFF2-40B4-BE49-F238E27FC236}">
                <a16:creationId xmlns:a16="http://schemas.microsoft.com/office/drawing/2014/main" id="{2B865F4C-8AA3-D51F-35B6-C49722C7AEF4}"/>
              </a:ext>
            </a:extLst>
          </p:cNvPr>
          <p:cNvSpPr>
            <a:spLocks noGrp="1"/>
          </p:cNvSpPr>
          <p:nvPr>
            <p:ph type="title"/>
          </p:nvPr>
        </p:nvSpPr>
        <p:spPr/>
        <p:txBody>
          <a:bodyPr/>
          <a:lstStyle/>
          <a:p>
            <a:r>
              <a:rPr lang="en-US" dirty="0"/>
              <a:t>Managing your Dictionary and Content Policies</a:t>
            </a:r>
          </a:p>
        </p:txBody>
      </p:sp>
      <p:sp>
        <p:nvSpPr>
          <p:cNvPr id="4" name="Text Placeholder 3">
            <a:extLst>
              <a:ext uri="{FF2B5EF4-FFF2-40B4-BE49-F238E27FC236}">
                <a16:creationId xmlns:a16="http://schemas.microsoft.com/office/drawing/2014/main" id="{69B81735-7C1F-B75A-0158-29E8CA46022D}"/>
              </a:ext>
            </a:extLst>
          </p:cNvPr>
          <p:cNvSpPr>
            <a:spLocks noGrp="1"/>
          </p:cNvSpPr>
          <p:nvPr>
            <p:ph type="body" idx="1"/>
          </p:nvPr>
        </p:nvSpPr>
        <p:spPr/>
        <p:txBody>
          <a:bodyPr/>
          <a:lstStyle/>
          <a:p>
            <a:r>
              <a:rPr lang="en-US" dirty="0"/>
              <a:t>Set your scans for success</a:t>
            </a:r>
          </a:p>
        </p:txBody>
      </p:sp>
      <p:sp>
        <p:nvSpPr>
          <p:cNvPr id="5" name="Footer Placeholder 4">
            <a:extLst>
              <a:ext uri="{FF2B5EF4-FFF2-40B4-BE49-F238E27FC236}">
                <a16:creationId xmlns:a16="http://schemas.microsoft.com/office/drawing/2014/main" id="{7A600973-15FF-387B-217B-5F66B3BD9A8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25353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7CA06-0AED-6A1D-097F-B69858FCE61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A073F400-E152-D7C3-CA89-978E5E56EE7B}"/>
              </a:ext>
            </a:extLst>
          </p:cNvPr>
          <p:cNvSpPr>
            <a:spLocks noGrp="1"/>
          </p:cNvSpPr>
          <p:nvPr>
            <p:ph type="sldNum" sz="quarter" idx="12"/>
          </p:nvPr>
        </p:nvSpPr>
        <p:spPr/>
        <p:txBody>
          <a:bodyPr/>
          <a:lstStyle/>
          <a:p>
            <a:fld id="{DFA4CD3D-26C8-47FF-8D13-9B32BAAB4735}" type="slidenum">
              <a:rPr lang="en-US" smtClean="0"/>
              <a:t>14</a:t>
            </a:fld>
            <a:endParaRPr lang="en-US" dirty="0"/>
          </a:p>
        </p:txBody>
      </p:sp>
      <p:sp>
        <p:nvSpPr>
          <p:cNvPr id="2" name="Title 1">
            <a:extLst>
              <a:ext uri="{FF2B5EF4-FFF2-40B4-BE49-F238E27FC236}">
                <a16:creationId xmlns:a16="http://schemas.microsoft.com/office/drawing/2014/main" id="{A4B1AE82-FB74-3560-E032-BFB1300290E4}"/>
              </a:ext>
            </a:extLst>
          </p:cNvPr>
          <p:cNvSpPr>
            <a:spLocks noGrp="1"/>
          </p:cNvSpPr>
          <p:nvPr>
            <p:ph type="title"/>
          </p:nvPr>
        </p:nvSpPr>
        <p:spPr>
          <a:xfrm>
            <a:off x="396872" y="372141"/>
            <a:ext cx="4647568" cy="956929"/>
          </a:xfrm>
        </p:spPr>
        <p:txBody>
          <a:bodyPr>
            <a:normAutofit/>
          </a:bodyPr>
          <a:lstStyle/>
          <a:p>
            <a:r>
              <a:rPr lang="en-US" dirty="0"/>
              <a:t>Dictionary</a:t>
            </a:r>
          </a:p>
        </p:txBody>
      </p:sp>
      <p:sp>
        <p:nvSpPr>
          <p:cNvPr id="3" name="Content Placeholder 2">
            <a:extLst>
              <a:ext uri="{FF2B5EF4-FFF2-40B4-BE49-F238E27FC236}">
                <a16:creationId xmlns:a16="http://schemas.microsoft.com/office/drawing/2014/main" id="{B0084320-293D-C000-E21E-0CB33DC418F2}"/>
              </a:ext>
            </a:extLst>
          </p:cNvPr>
          <p:cNvSpPr>
            <a:spLocks noGrp="1"/>
          </p:cNvSpPr>
          <p:nvPr>
            <p:ph sz="half" idx="2"/>
          </p:nvPr>
        </p:nvSpPr>
        <p:spPr>
          <a:xfrm>
            <a:off x="5794871" y="935665"/>
            <a:ext cx="5810975" cy="4835452"/>
          </a:xfrm>
        </p:spPr>
        <p:txBody>
          <a:bodyPr>
            <a:noAutofit/>
          </a:bodyPr>
          <a:lstStyle/>
          <a:p>
            <a:pPr>
              <a:lnSpc>
                <a:spcPct val="110000"/>
              </a:lnSpc>
            </a:pPr>
            <a:r>
              <a:rPr lang="en-US" sz="1600" dirty="0"/>
              <a:t>Acquia Optimize scans words according to your dictionary, so </a:t>
            </a:r>
            <a:r>
              <a:rPr lang="en-US" sz="1600" b="1" dirty="0"/>
              <a:t>take time to give it the correct dictionary.</a:t>
            </a:r>
          </a:p>
          <a:p>
            <a:pPr>
              <a:lnSpc>
                <a:spcPct val="110000"/>
              </a:lnSpc>
            </a:pPr>
            <a:r>
              <a:rPr lang="en-US" sz="1600" dirty="0"/>
              <a:t>Dictionaries are shared by the whole account. If you have multiple domains, web leads for each domains can contribute their words. For example, OTDI has 14 domains in one account.</a:t>
            </a:r>
          </a:p>
          <a:p>
            <a:pPr>
              <a:lnSpc>
                <a:spcPct val="110000"/>
              </a:lnSpc>
            </a:pPr>
            <a:r>
              <a:rPr lang="en-US" sz="1600" dirty="0"/>
              <a:t>If you have more than 100 words (Faculty names, proper names, building names, acronyms, program names) prepare them in a simple CSV file.</a:t>
            </a:r>
          </a:p>
          <a:p>
            <a:pPr marL="342900" indent="-342900">
              <a:lnSpc>
                <a:spcPct val="110000"/>
              </a:lnSpc>
              <a:buFont typeface="Arial" panose="020B0604020202020204" pitchFamily="34" charset="0"/>
              <a:buChar char="•"/>
            </a:pPr>
            <a:r>
              <a:rPr lang="en-US" sz="1600" dirty="0"/>
              <a:t>(example template at left)– word and language:  acquia-optimize-dictionary-template.xlsx - Name yours with your unit name: acquia-optimize-dictionary-UNIT.xlsx</a:t>
            </a:r>
          </a:p>
          <a:p>
            <a:pPr>
              <a:lnSpc>
                <a:spcPct val="110000"/>
              </a:lnSpc>
            </a:pPr>
            <a:r>
              <a:rPr lang="en-US" sz="1600" b="1" dirty="0"/>
              <a:t>Best practice: </a:t>
            </a:r>
            <a:r>
              <a:rPr lang="en-US" sz="1600" dirty="0"/>
              <a:t>Review your content policies and dictionary annually</a:t>
            </a:r>
          </a:p>
        </p:txBody>
      </p:sp>
      <p:sp>
        <p:nvSpPr>
          <p:cNvPr id="13" name="Footer Placeholder 12">
            <a:extLst>
              <a:ext uri="{FF2B5EF4-FFF2-40B4-BE49-F238E27FC236}">
                <a16:creationId xmlns:a16="http://schemas.microsoft.com/office/drawing/2014/main" id="{DA875704-45BC-5B42-70F0-1252021B307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6" name="Picture 5" descr="An example of dictionary items">
            <a:extLst>
              <a:ext uri="{FF2B5EF4-FFF2-40B4-BE49-F238E27FC236}">
                <a16:creationId xmlns:a16="http://schemas.microsoft.com/office/drawing/2014/main" id="{B317879C-DA62-668F-DBD9-6489E4DDE500}"/>
              </a:ext>
            </a:extLst>
          </p:cNvPr>
          <p:cNvPicPr>
            <a:picLocks noChangeAspect="1"/>
          </p:cNvPicPr>
          <p:nvPr/>
        </p:nvPicPr>
        <p:blipFill>
          <a:blip r:embed="rId3"/>
          <a:stretch>
            <a:fillRect/>
          </a:stretch>
        </p:blipFill>
        <p:spPr>
          <a:xfrm>
            <a:off x="334502" y="1425523"/>
            <a:ext cx="2419474" cy="5302523"/>
          </a:xfrm>
          <a:prstGeom prst="rect">
            <a:avLst/>
          </a:prstGeom>
          <a:ln>
            <a:noFill/>
          </a:ln>
          <a:effectLst>
            <a:outerShdw blurRad="292100" dist="139700" dir="2700000" algn="tl" rotWithShape="0">
              <a:srgbClr val="333333">
                <a:alpha val="65000"/>
              </a:srgbClr>
            </a:outerShdw>
          </a:effectLst>
        </p:spPr>
      </p:pic>
      <p:pic>
        <p:nvPicPr>
          <p:cNvPr id="4" name="Picture 3" descr="A simple dictionary table column one, word, and column two, language.">
            <a:extLst>
              <a:ext uri="{FF2B5EF4-FFF2-40B4-BE49-F238E27FC236}">
                <a16:creationId xmlns:a16="http://schemas.microsoft.com/office/drawing/2014/main" id="{CB19A1DA-4D2E-A887-675C-9DD9C28CA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887" y="1425523"/>
            <a:ext cx="2324100" cy="5158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450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23F2-9949-7A5E-B77A-DF63EED6ABB7}"/>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23724365-D240-4012-FC3B-906FF78A9CAE}"/>
              </a:ext>
            </a:extLst>
          </p:cNvPr>
          <p:cNvSpPr>
            <a:spLocks noGrp="1"/>
          </p:cNvSpPr>
          <p:nvPr>
            <p:ph type="sldNum" sz="quarter" idx="12"/>
          </p:nvPr>
        </p:nvSpPr>
        <p:spPr/>
        <p:txBody>
          <a:bodyPr/>
          <a:lstStyle/>
          <a:p>
            <a:fld id="{DFA4CD3D-26C8-47FF-8D13-9B32BAAB4735}" type="slidenum">
              <a:rPr lang="en-US" smtClean="0"/>
              <a:t>15</a:t>
            </a:fld>
            <a:endParaRPr lang="en-US" dirty="0"/>
          </a:p>
        </p:txBody>
      </p:sp>
      <p:sp>
        <p:nvSpPr>
          <p:cNvPr id="2" name="Title 1">
            <a:extLst>
              <a:ext uri="{FF2B5EF4-FFF2-40B4-BE49-F238E27FC236}">
                <a16:creationId xmlns:a16="http://schemas.microsoft.com/office/drawing/2014/main" id="{C040422F-FC81-6CA4-50EA-349422491C94}"/>
              </a:ext>
            </a:extLst>
          </p:cNvPr>
          <p:cNvSpPr>
            <a:spLocks noGrp="1"/>
          </p:cNvSpPr>
          <p:nvPr>
            <p:ph type="title"/>
          </p:nvPr>
        </p:nvSpPr>
        <p:spPr>
          <a:xfrm>
            <a:off x="396872" y="372141"/>
            <a:ext cx="4647568" cy="956929"/>
          </a:xfrm>
        </p:spPr>
        <p:txBody>
          <a:bodyPr>
            <a:normAutofit/>
          </a:bodyPr>
          <a:lstStyle/>
          <a:p>
            <a:r>
              <a:rPr lang="en-US" dirty="0"/>
              <a:t>Dictionary </a:t>
            </a:r>
            <a:r>
              <a:rPr lang="en-US" sz="2000" dirty="0"/>
              <a:t>(2)</a:t>
            </a:r>
          </a:p>
        </p:txBody>
      </p:sp>
      <p:sp>
        <p:nvSpPr>
          <p:cNvPr id="3" name="Content Placeholder 2">
            <a:extLst>
              <a:ext uri="{FF2B5EF4-FFF2-40B4-BE49-F238E27FC236}">
                <a16:creationId xmlns:a16="http://schemas.microsoft.com/office/drawing/2014/main" id="{E55FA36D-5970-B711-530D-C0F9B38323EB}"/>
              </a:ext>
            </a:extLst>
          </p:cNvPr>
          <p:cNvSpPr>
            <a:spLocks noGrp="1"/>
          </p:cNvSpPr>
          <p:nvPr>
            <p:ph sz="half" idx="2"/>
          </p:nvPr>
        </p:nvSpPr>
        <p:spPr>
          <a:xfrm>
            <a:off x="5794871" y="935665"/>
            <a:ext cx="5810975" cy="4835452"/>
          </a:xfrm>
        </p:spPr>
        <p:txBody>
          <a:bodyPr>
            <a:noAutofit/>
          </a:bodyPr>
          <a:lstStyle/>
          <a:p>
            <a:pPr marL="342900" indent="-342900">
              <a:lnSpc>
                <a:spcPct val="110000"/>
              </a:lnSpc>
              <a:buFont typeface="Arial" panose="020B0604020202020204" pitchFamily="34" charset="0"/>
              <a:buChar char="•"/>
            </a:pPr>
            <a:r>
              <a:rPr lang="en-US" sz="1600" dirty="0"/>
              <a:t>Account Groups can work with their Acquia Area Admin to modify their dictionary. The Optimize Team will upload your words to a shared dictionary. </a:t>
            </a:r>
          </a:p>
          <a:p>
            <a:pPr marL="342900" indent="-342900">
              <a:lnSpc>
                <a:spcPct val="110000"/>
              </a:lnSpc>
              <a:buFont typeface="Arial" panose="020B0604020202020204" pitchFamily="34" charset="0"/>
              <a:buChar char="•"/>
            </a:pPr>
            <a:r>
              <a:rPr lang="en-US" sz="1600" dirty="0"/>
              <a:t>This will be a big help to avoid 600 misspellings that are just names.</a:t>
            </a:r>
          </a:p>
          <a:p>
            <a:pPr>
              <a:lnSpc>
                <a:spcPct val="110000"/>
              </a:lnSpc>
            </a:pPr>
            <a:r>
              <a:rPr lang="en-US" sz="1600" b="1" dirty="0"/>
              <a:t>Best practice: </a:t>
            </a:r>
          </a:p>
          <a:p>
            <a:pPr marL="342900" indent="-342900">
              <a:lnSpc>
                <a:spcPct val="110000"/>
              </a:lnSpc>
              <a:buFont typeface="+mj-lt"/>
              <a:buAutoNum type="arabicPeriod"/>
            </a:pPr>
            <a:r>
              <a:rPr lang="en-US" sz="1600" dirty="0"/>
              <a:t>Fix spelling as you go.</a:t>
            </a:r>
          </a:p>
          <a:p>
            <a:pPr marL="342900" indent="-342900">
              <a:lnSpc>
                <a:spcPct val="110000"/>
              </a:lnSpc>
              <a:buFont typeface="+mj-lt"/>
              <a:buAutoNum type="arabicPeriod"/>
            </a:pPr>
            <a:r>
              <a:rPr lang="en-US" sz="1600" dirty="0"/>
              <a:t>Add items to dictionary as you go.</a:t>
            </a:r>
          </a:p>
          <a:p>
            <a:pPr marL="342900" indent="-342900">
              <a:lnSpc>
                <a:spcPct val="110000"/>
              </a:lnSpc>
              <a:buFont typeface="+mj-lt"/>
              <a:buAutoNum type="arabicPeriod"/>
            </a:pPr>
            <a:r>
              <a:rPr lang="en-US" sz="1600" dirty="0"/>
              <a:t>Review your dictionary annually.</a:t>
            </a:r>
          </a:p>
        </p:txBody>
      </p:sp>
      <p:sp>
        <p:nvSpPr>
          <p:cNvPr id="13" name="Footer Placeholder 12">
            <a:extLst>
              <a:ext uri="{FF2B5EF4-FFF2-40B4-BE49-F238E27FC236}">
                <a16:creationId xmlns:a16="http://schemas.microsoft.com/office/drawing/2014/main" id="{54B7BEEA-F856-C919-FE08-C5610DC4F30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6" name="Picture 5" descr="An example of domains in one account.">
            <a:extLst>
              <a:ext uri="{FF2B5EF4-FFF2-40B4-BE49-F238E27FC236}">
                <a16:creationId xmlns:a16="http://schemas.microsoft.com/office/drawing/2014/main" id="{4D2B44FE-9B16-95C3-1B86-B71DDAE8CAF4}"/>
              </a:ext>
            </a:extLst>
          </p:cNvPr>
          <p:cNvPicPr>
            <a:picLocks noChangeAspect="1"/>
          </p:cNvPicPr>
          <p:nvPr/>
        </p:nvPicPr>
        <p:blipFill>
          <a:blip r:embed="rId3"/>
          <a:stretch>
            <a:fillRect/>
          </a:stretch>
        </p:blipFill>
        <p:spPr>
          <a:xfrm>
            <a:off x="334502" y="1425523"/>
            <a:ext cx="2419474" cy="5302523"/>
          </a:xfrm>
          <a:prstGeom prst="rect">
            <a:avLst/>
          </a:prstGeom>
          <a:ln>
            <a:noFill/>
          </a:ln>
          <a:effectLst>
            <a:outerShdw blurRad="292100" dist="139700" dir="2700000" algn="tl" rotWithShape="0">
              <a:srgbClr val="333333">
                <a:alpha val="65000"/>
              </a:srgbClr>
            </a:outerShdw>
          </a:effectLst>
        </p:spPr>
      </p:pic>
      <p:pic>
        <p:nvPicPr>
          <p:cNvPr id="4" name="Picture 3" descr="A simple dictionary table column one, word, and column two, language.">
            <a:extLst>
              <a:ext uri="{FF2B5EF4-FFF2-40B4-BE49-F238E27FC236}">
                <a16:creationId xmlns:a16="http://schemas.microsoft.com/office/drawing/2014/main" id="{E0ED7CC9-81E3-3B9A-DA51-D6E1A0A1C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887" y="1425523"/>
            <a:ext cx="2324100" cy="5158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42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E8CF-5B9F-B325-8C1F-4D5413D4A289}"/>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04DEE00-7BFF-5422-082C-9362B6279E58}"/>
              </a:ext>
            </a:extLst>
          </p:cNvPr>
          <p:cNvSpPr>
            <a:spLocks noGrp="1"/>
          </p:cNvSpPr>
          <p:nvPr>
            <p:ph type="sldNum" sz="quarter" idx="12"/>
          </p:nvPr>
        </p:nvSpPr>
        <p:spPr/>
        <p:txBody>
          <a:bodyPr/>
          <a:lstStyle/>
          <a:p>
            <a:fld id="{DFA4CD3D-26C8-47FF-8D13-9B32BAAB4735}" type="slidenum">
              <a:rPr lang="en-US" smtClean="0"/>
              <a:t>16</a:t>
            </a:fld>
            <a:endParaRPr lang="en-US" dirty="0"/>
          </a:p>
        </p:txBody>
      </p:sp>
      <p:sp>
        <p:nvSpPr>
          <p:cNvPr id="2" name="Title 1">
            <a:extLst>
              <a:ext uri="{FF2B5EF4-FFF2-40B4-BE49-F238E27FC236}">
                <a16:creationId xmlns:a16="http://schemas.microsoft.com/office/drawing/2014/main" id="{9C44616E-7184-0F2D-FACE-FB7FE0F4E5E8}"/>
              </a:ext>
            </a:extLst>
          </p:cNvPr>
          <p:cNvSpPr>
            <a:spLocks noGrp="1"/>
          </p:cNvSpPr>
          <p:nvPr>
            <p:ph type="title"/>
          </p:nvPr>
        </p:nvSpPr>
        <p:spPr>
          <a:xfrm>
            <a:off x="396872" y="372141"/>
            <a:ext cx="4647568" cy="956929"/>
          </a:xfrm>
        </p:spPr>
        <p:txBody>
          <a:bodyPr>
            <a:normAutofit/>
          </a:bodyPr>
          <a:lstStyle/>
          <a:p>
            <a:r>
              <a:rPr lang="en-US" dirty="0"/>
              <a:t>Content policies</a:t>
            </a:r>
          </a:p>
        </p:txBody>
      </p:sp>
      <p:sp>
        <p:nvSpPr>
          <p:cNvPr id="3" name="Content Placeholder 2">
            <a:extLst>
              <a:ext uri="{FF2B5EF4-FFF2-40B4-BE49-F238E27FC236}">
                <a16:creationId xmlns:a16="http://schemas.microsoft.com/office/drawing/2014/main" id="{8D2C1F7D-8251-828F-965E-484D236330D2}"/>
              </a:ext>
            </a:extLst>
          </p:cNvPr>
          <p:cNvSpPr>
            <a:spLocks noGrp="1"/>
          </p:cNvSpPr>
          <p:nvPr>
            <p:ph sz="half" idx="2"/>
          </p:nvPr>
        </p:nvSpPr>
        <p:spPr>
          <a:xfrm>
            <a:off x="5794871" y="935665"/>
            <a:ext cx="5502878" cy="5360746"/>
          </a:xfrm>
        </p:spPr>
        <p:txBody>
          <a:bodyPr>
            <a:noAutofit/>
          </a:bodyPr>
          <a:lstStyle/>
          <a:p>
            <a:pPr>
              <a:lnSpc>
                <a:spcPct val="110000"/>
              </a:lnSpc>
            </a:pPr>
            <a:r>
              <a:rPr lang="en-US" sz="1600" dirty="0"/>
              <a:t>Content policies are similar to account-level dictionaries. Content policies are written </a:t>
            </a:r>
            <a:r>
              <a:rPr lang="en-US" sz="1600" b="1" dirty="0"/>
              <a:t>to find content or code, </a:t>
            </a:r>
            <a:r>
              <a:rPr lang="en-US" sz="1600" dirty="0"/>
              <a:t>whether good or bad.</a:t>
            </a:r>
          </a:p>
          <a:p>
            <a:pPr marL="342900" indent="-342900">
              <a:lnSpc>
                <a:spcPct val="110000"/>
              </a:lnSpc>
              <a:buFont typeface="Arial" panose="020B0604020202020204" pitchFamily="34" charset="0"/>
              <a:buChar char="•"/>
            </a:pPr>
            <a:r>
              <a:rPr lang="en-US" sz="1600" b="1" i="1" dirty="0"/>
              <a:t>Unwanted content</a:t>
            </a:r>
            <a:r>
              <a:rPr lang="en-US" sz="1600" dirty="0"/>
              <a:t>: acronyms, images over 500kb, incorrect phone number format, terms to avoid when referring to students, and more.</a:t>
            </a:r>
          </a:p>
          <a:p>
            <a:pPr marL="342900" indent="-342900">
              <a:lnSpc>
                <a:spcPct val="110000"/>
              </a:lnSpc>
              <a:buFont typeface="Arial" panose="020B0604020202020204" pitchFamily="34" charset="0"/>
              <a:buChar char="•"/>
            </a:pPr>
            <a:r>
              <a:rPr lang="en-US" sz="1600" b="1" i="1" dirty="0"/>
              <a:t>Required content: </a:t>
            </a:r>
            <a:r>
              <a:rPr lang="en-US" sz="1600" dirty="0"/>
              <a:t>Global tag manager, accessibility policy link, </a:t>
            </a:r>
          </a:p>
          <a:p>
            <a:pPr>
              <a:lnSpc>
                <a:spcPct val="110000"/>
              </a:lnSpc>
            </a:pPr>
            <a:r>
              <a:rPr lang="en-US" sz="1600" dirty="0"/>
              <a:t>Maintains your own content policies at the account level.</a:t>
            </a:r>
          </a:p>
          <a:p>
            <a:pPr>
              <a:lnSpc>
                <a:spcPct val="110000"/>
              </a:lnSpc>
            </a:pPr>
            <a:r>
              <a:rPr lang="en-US" sz="1600" b="1" dirty="0"/>
              <a:t>Best practice: </a:t>
            </a:r>
            <a:r>
              <a:rPr lang="en-US" sz="1600" dirty="0"/>
              <a:t>Review your content policies annually. Be consistent in addressing unwanted content.</a:t>
            </a:r>
          </a:p>
          <a:p>
            <a:pPr>
              <a:lnSpc>
                <a:spcPct val="110000"/>
              </a:lnSpc>
            </a:pPr>
            <a:r>
              <a:rPr lang="en-US" sz="1600" dirty="0"/>
              <a:t>Download the suggested, global content policies for Ohio State: </a:t>
            </a:r>
            <a:r>
              <a:rPr lang="en-US" sz="1600" dirty="0">
                <a:hlinkClick r:id="rId3"/>
              </a:rPr>
              <a:t>https://go.osu.edu/content-policies</a:t>
            </a:r>
            <a:endParaRPr lang="en-US" sz="1600" dirty="0"/>
          </a:p>
          <a:p>
            <a:pPr>
              <a:lnSpc>
                <a:spcPct val="110000"/>
              </a:lnSpc>
            </a:pPr>
            <a:r>
              <a:rPr lang="en-US" sz="1600" dirty="0"/>
              <a:t>Let us know if you have ideas for suggestions or Ohio State policies. </a:t>
            </a:r>
            <a:r>
              <a:rPr lang="en-US" sz="1600" dirty="0">
                <a:hlinkClick r:id="rId4"/>
              </a:rPr>
              <a:t>websupport@osu.edu</a:t>
            </a:r>
            <a:r>
              <a:rPr lang="en-US" sz="1600" dirty="0"/>
              <a:t> </a:t>
            </a:r>
          </a:p>
          <a:p>
            <a:pPr>
              <a:lnSpc>
                <a:spcPct val="110000"/>
              </a:lnSpc>
            </a:pPr>
            <a:endParaRPr lang="en-US" sz="1600" dirty="0"/>
          </a:p>
        </p:txBody>
      </p:sp>
      <p:sp>
        <p:nvSpPr>
          <p:cNvPr id="13" name="Footer Placeholder 12">
            <a:extLst>
              <a:ext uri="{FF2B5EF4-FFF2-40B4-BE49-F238E27FC236}">
                <a16:creationId xmlns:a16="http://schemas.microsoft.com/office/drawing/2014/main" id="{ABD5B49B-669A-BB48-1643-73EB739029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5" name="Picture 4" descr="A screen shot of some content policies">
            <a:extLst>
              <a:ext uri="{FF2B5EF4-FFF2-40B4-BE49-F238E27FC236}">
                <a16:creationId xmlns:a16="http://schemas.microsoft.com/office/drawing/2014/main" id="{080ECC76-6BF5-8DF6-15BF-EF0922A56E6B}"/>
              </a:ext>
            </a:extLst>
          </p:cNvPr>
          <p:cNvPicPr>
            <a:picLocks noChangeAspect="1"/>
          </p:cNvPicPr>
          <p:nvPr/>
        </p:nvPicPr>
        <p:blipFill>
          <a:blip r:embed="rId5"/>
          <a:stretch>
            <a:fillRect/>
          </a:stretch>
        </p:blipFill>
        <p:spPr>
          <a:xfrm>
            <a:off x="396872" y="1329070"/>
            <a:ext cx="4647568" cy="6851072"/>
          </a:xfrm>
          <a:prstGeom prst="rect">
            <a:avLst/>
          </a:prstGeom>
        </p:spPr>
      </p:pic>
    </p:spTree>
    <p:extLst>
      <p:ext uri="{BB962C8B-B14F-4D97-AF65-F5344CB8AC3E}">
        <p14:creationId xmlns:p14="http://schemas.microsoft.com/office/powerpoint/2010/main" val="176323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2F59C-B72B-F186-045F-978948D4263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DA73AC6-D427-FC11-B054-45A2A3FBD05A}"/>
              </a:ext>
            </a:extLst>
          </p:cNvPr>
          <p:cNvSpPr>
            <a:spLocks noGrp="1"/>
          </p:cNvSpPr>
          <p:nvPr>
            <p:ph type="sldNum" sz="quarter" idx="12"/>
          </p:nvPr>
        </p:nvSpPr>
        <p:spPr/>
        <p:txBody>
          <a:bodyPr/>
          <a:lstStyle/>
          <a:p>
            <a:fld id="{DFA4CD3D-26C8-47FF-8D13-9B32BAAB4735}" type="slidenum">
              <a:rPr lang="en-US" smtClean="0"/>
              <a:t>17</a:t>
            </a:fld>
            <a:endParaRPr lang="en-US" dirty="0"/>
          </a:p>
        </p:txBody>
      </p:sp>
      <p:sp>
        <p:nvSpPr>
          <p:cNvPr id="2" name="Title 1">
            <a:extLst>
              <a:ext uri="{FF2B5EF4-FFF2-40B4-BE49-F238E27FC236}">
                <a16:creationId xmlns:a16="http://schemas.microsoft.com/office/drawing/2014/main" id="{E6231603-8740-359D-5E30-9845DB008906}"/>
              </a:ext>
            </a:extLst>
          </p:cNvPr>
          <p:cNvSpPr>
            <a:spLocks noGrp="1"/>
          </p:cNvSpPr>
          <p:nvPr>
            <p:ph type="title"/>
          </p:nvPr>
        </p:nvSpPr>
        <p:spPr>
          <a:xfrm>
            <a:off x="396872" y="372141"/>
            <a:ext cx="4647568" cy="956929"/>
          </a:xfrm>
        </p:spPr>
        <p:txBody>
          <a:bodyPr>
            <a:normAutofit fontScale="90000"/>
          </a:bodyPr>
          <a:lstStyle/>
          <a:p>
            <a:r>
              <a:rPr lang="en-US" dirty="0"/>
              <a:t>Content policies </a:t>
            </a:r>
            <a:r>
              <a:rPr lang="en-US" sz="2200" dirty="0"/>
              <a:t>(2) </a:t>
            </a:r>
          </a:p>
        </p:txBody>
      </p:sp>
      <p:sp>
        <p:nvSpPr>
          <p:cNvPr id="3" name="Content Placeholder 2">
            <a:extLst>
              <a:ext uri="{FF2B5EF4-FFF2-40B4-BE49-F238E27FC236}">
                <a16:creationId xmlns:a16="http://schemas.microsoft.com/office/drawing/2014/main" id="{0F83E578-7CFB-EED4-CBF0-67826E2F6A36}"/>
              </a:ext>
            </a:extLst>
          </p:cNvPr>
          <p:cNvSpPr>
            <a:spLocks noGrp="1"/>
          </p:cNvSpPr>
          <p:nvPr>
            <p:ph sz="half" idx="2"/>
          </p:nvPr>
        </p:nvSpPr>
        <p:spPr>
          <a:xfrm>
            <a:off x="5794871" y="935665"/>
            <a:ext cx="5502878" cy="5360746"/>
          </a:xfrm>
        </p:spPr>
        <p:txBody>
          <a:bodyPr>
            <a:noAutofit/>
          </a:bodyPr>
          <a:lstStyle/>
          <a:p>
            <a:pPr>
              <a:lnSpc>
                <a:spcPct val="110000"/>
              </a:lnSpc>
            </a:pPr>
            <a:r>
              <a:rPr lang="en-US" sz="1600" b="1" dirty="0"/>
              <a:t>What are some types of content you want to look for?</a:t>
            </a:r>
          </a:p>
          <a:p>
            <a:pPr marL="285750" indent="-285750">
              <a:lnSpc>
                <a:spcPct val="110000"/>
              </a:lnSpc>
              <a:buFont typeface="Arial" panose="020B0604020202020204" pitchFamily="34" charset="0"/>
              <a:buChar char="•"/>
            </a:pPr>
            <a:r>
              <a:rPr lang="en-US" sz="1600" dirty="0"/>
              <a:t>Outdated content? Create a policy that looks for Years (2020, 2019, 2018) and you can remove old events.</a:t>
            </a:r>
          </a:p>
          <a:p>
            <a:pPr marL="285750" indent="-285750">
              <a:lnSpc>
                <a:spcPct val="110000"/>
              </a:lnSpc>
              <a:buFont typeface="Arial" panose="020B0604020202020204" pitchFamily="34" charset="0"/>
              <a:buChar char="•"/>
            </a:pPr>
            <a:r>
              <a:rPr lang="en-US" sz="1600" dirty="0"/>
              <a:t>Faculty or leaders by name</a:t>
            </a:r>
          </a:p>
          <a:p>
            <a:pPr>
              <a:lnSpc>
                <a:spcPct val="110000"/>
              </a:lnSpc>
            </a:pPr>
            <a:endParaRPr lang="en-US" sz="1600" b="1" dirty="0"/>
          </a:p>
          <a:p>
            <a:pPr>
              <a:lnSpc>
                <a:spcPct val="110000"/>
              </a:lnSpc>
            </a:pPr>
            <a:r>
              <a:rPr lang="en-US" sz="1600" b="1" dirty="0"/>
              <a:t>Demo: </a:t>
            </a:r>
            <a:r>
              <a:rPr lang="en-US" sz="1600" dirty="0"/>
              <a:t>Let’s show you how to locate these and add a new policy.</a:t>
            </a:r>
          </a:p>
          <a:p>
            <a:pPr>
              <a:lnSpc>
                <a:spcPct val="110000"/>
              </a:lnSpc>
            </a:pPr>
            <a:r>
              <a:rPr lang="en-US" sz="1600" dirty="0">
                <a:hlinkClick r:id="rId3"/>
              </a:rPr>
              <a:t>https://new.monsido.com/32060/policies/summary</a:t>
            </a:r>
            <a:endParaRPr lang="en-US" sz="1600" dirty="0"/>
          </a:p>
          <a:p>
            <a:pPr lvl="1">
              <a:lnSpc>
                <a:spcPct val="110000"/>
              </a:lnSpc>
            </a:pPr>
            <a:r>
              <a:rPr lang="en-US" sz="1600" dirty="0"/>
              <a:t>Example : new content policy. Excessive Exclamation points</a:t>
            </a:r>
          </a:p>
          <a:p>
            <a:pPr lvl="1">
              <a:lnSpc>
                <a:spcPct val="110000"/>
              </a:lnSpc>
            </a:pPr>
            <a:r>
              <a:rPr lang="en-US" sz="1600" dirty="0"/>
              <a:t>We know you're excited but keep content to one exclamation point.	</a:t>
            </a:r>
          </a:p>
          <a:p>
            <a:pPr lvl="1">
              <a:lnSpc>
                <a:spcPct val="110000"/>
              </a:lnSpc>
            </a:pPr>
            <a:r>
              <a:rPr lang="en-US" sz="1600" dirty="0"/>
              <a:t>Search for: !!, !!!, !!!!, !!!!!, !!!!!! (up to 6 exclamation points) in text on pages, alt tags, anywhere.</a:t>
            </a:r>
          </a:p>
          <a:p>
            <a:pPr>
              <a:lnSpc>
                <a:spcPct val="110000"/>
              </a:lnSpc>
            </a:pPr>
            <a:endParaRPr lang="en-US" sz="1600" b="1" dirty="0"/>
          </a:p>
        </p:txBody>
      </p:sp>
      <p:sp>
        <p:nvSpPr>
          <p:cNvPr id="13" name="Footer Placeholder 12">
            <a:extLst>
              <a:ext uri="{FF2B5EF4-FFF2-40B4-BE49-F238E27FC236}">
                <a16:creationId xmlns:a16="http://schemas.microsoft.com/office/drawing/2014/main" id="{40544F45-F169-CE89-6BCD-A2E5994DAA9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5" name="Picture 4" descr="A screen shot of some content policies.">
            <a:extLst>
              <a:ext uri="{FF2B5EF4-FFF2-40B4-BE49-F238E27FC236}">
                <a16:creationId xmlns:a16="http://schemas.microsoft.com/office/drawing/2014/main" id="{078C0E84-A033-AFD8-1783-1EA7B4071565}"/>
              </a:ext>
            </a:extLst>
          </p:cNvPr>
          <p:cNvPicPr>
            <a:picLocks noChangeAspect="1"/>
          </p:cNvPicPr>
          <p:nvPr/>
        </p:nvPicPr>
        <p:blipFill>
          <a:blip r:embed="rId4"/>
          <a:stretch>
            <a:fillRect/>
          </a:stretch>
        </p:blipFill>
        <p:spPr>
          <a:xfrm>
            <a:off x="396872" y="1329070"/>
            <a:ext cx="4647568" cy="6851072"/>
          </a:xfrm>
          <a:prstGeom prst="rect">
            <a:avLst/>
          </a:prstGeom>
        </p:spPr>
      </p:pic>
    </p:spTree>
    <p:extLst>
      <p:ext uri="{BB962C8B-B14F-4D97-AF65-F5344CB8AC3E}">
        <p14:creationId xmlns:p14="http://schemas.microsoft.com/office/powerpoint/2010/main" val="27808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13B50-5237-AD7A-3B24-D20DE13C747B}"/>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6CD7B7E9-54A9-8668-D976-D9E38E4EEB53}"/>
              </a:ext>
            </a:extLst>
          </p:cNvPr>
          <p:cNvSpPr>
            <a:spLocks noGrp="1"/>
          </p:cNvSpPr>
          <p:nvPr>
            <p:ph type="sldNum" sz="quarter" idx="12"/>
          </p:nvPr>
        </p:nvSpPr>
        <p:spPr/>
        <p:txBody>
          <a:bodyPr/>
          <a:lstStyle/>
          <a:p>
            <a:fld id="{DFA4CD3D-26C8-47FF-8D13-9B32BAAB4735}" type="slidenum">
              <a:rPr lang="en-US" smtClean="0"/>
              <a:t>18</a:t>
            </a:fld>
            <a:endParaRPr lang="en-US" dirty="0"/>
          </a:p>
        </p:txBody>
      </p:sp>
      <p:sp>
        <p:nvSpPr>
          <p:cNvPr id="2" name="Title 1">
            <a:extLst>
              <a:ext uri="{FF2B5EF4-FFF2-40B4-BE49-F238E27FC236}">
                <a16:creationId xmlns:a16="http://schemas.microsoft.com/office/drawing/2014/main" id="{E8DBB749-EF09-907D-35B0-0A10CE0E957B}"/>
              </a:ext>
            </a:extLst>
          </p:cNvPr>
          <p:cNvSpPr>
            <a:spLocks noGrp="1"/>
          </p:cNvSpPr>
          <p:nvPr>
            <p:ph type="title"/>
          </p:nvPr>
        </p:nvSpPr>
        <p:spPr>
          <a:xfrm>
            <a:off x="396872" y="372141"/>
            <a:ext cx="4647568" cy="1516949"/>
          </a:xfrm>
        </p:spPr>
        <p:txBody>
          <a:bodyPr>
            <a:normAutofit fontScale="90000"/>
          </a:bodyPr>
          <a:lstStyle/>
          <a:p>
            <a:r>
              <a:rPr lang="en-US" dirty="0"/>
              <a:t>Complex Content policies?</a:t>
            </a:r>
          </a:p>
        </p:txBody>
      </p:sp>
      <p:sp>
        <p:nvSpPr>
          <p:cNvPr id="3" name="Content Placeholder 2">
            <a:extLst>
              <a:ext uri="{FF2B5EF4-FFF2-40B4-BE49-F238E27FC236}">
                <a16:creationId xmlns:a16="http://schemas.microsoft.com/office/drawing/2014/main" id="{9BA0B746-7B86-0756-8D38-0BF60A220411}"/>
              </a:ext>
            </a:extLst>
          </p:cNvPr>
          <p:cNvSpPr>
            <a:spLocks noGrp="1"/>
          </p:cNvSpPr>
          <p:nvPr>
            <p:ph sz="half" idx="2"/>
          </p:nvPr>
        </p:nvSpPr>
        <p:spPr>
          <a:xfrm>
            <a:off x="5794871" y="935665"/>
            <a:ext cx="5041741" cy="4835452"/>
          </a:xfrm>
        </p:spPr>
        <p:txBody>
          <a:bodyPr>
            <a:normAutofit/>
          </a:bodyPr>
          <a:lstStyle/>
          <a:p>
            <a:pPr>
              <a:lnSpc>
                <a:spcPct val="110000"/>
              </a:lnSpc>
            </a:pPr>
            <a:r>
              <a:rPr lang="en-US" dirty="0"/>
              <a:t>If you need help creating special REGEX to locate matched content, you can Contact Support with Acquia.</a:t>
            </a:r>
          </a:p>
        </p:txBody>
      </p:sp>
      <p:sp>
        <p:nvSpPr>
          <p:cNvPr id="13" name="Footer Placeholder 12">
            <a:extLst>
              <a:ext uri="{FF2B5EF4-FFF2-40B4-BE49-F238E27FC236}">
                <a16:creationId xmlns:a16="http://schemas.microsoft.com/office/drawing/2014/main" id="{52462E4C-4697-2C89-703E-7E39483FF9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5" name="Picture 4" descr="Contact Support highlighted">
            <a:extLst>
              <a:ext uri="{FF2B5EF4-FFF2-40B4-BE49-F238E27FC236}">
                <a16:creationId xmlns:a16="http://schemas.microsoft.com/office/drawing/2014/main" id="{11358B86-102E-3022-657E-BFEB6895273C}"/>
              </a:ext>
            </a:extLst>
          </p:cNvPr>
          <p:cNvPicPr>
            <a:picLocks noChangeAspect="1"/>
          </p:cNvPicPr>
          <p:nvPr/>
        </p:nvPicPr>
        <p:blipFill>
          <a:blip r:embed="rId3"/>
          <a:stretch>
            <a:fillRect/>
          </a:stretch>
        </p:blipFill>
        <p:spPr>
          <a:xfrm>
            <a:off x="646620" y="4062580"/>
            <a:ext cx="10948661" cy="1615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407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7B27-3A30-744A-C95D-B5D7A99EBB61}"/>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B3AFB06-EEDE-2539-2EB0-424B9EB70A93}"/>
              </a:ext>
            </a:extLst>
          </p:cNvPr>
          <p:cNvSpPr>
            <a:spLocks noGrp="1"/>
          </p:cNvSpPr>
          <p:nvPr>
            <p:ph type="sldNum" sz="quarter" idx="12"/>
          </p:nvPr>
        </p:nvSpPr>
        <p:spPr/>
        <p:txBody>
          <a:bodyPr/>
          <a:lstStyle/>
          <a:p>
            <a:fld id="{DFA4CD3D-26C8-47FF-8D13-9B32BAAB4735}" type="slidenum">
              <a:rPr lang="en-US" smtClean="0"/>
              <a:t>19</a:t>
            </a:fld>
            <a:endParaRPr lang="en-US" dirty="0"/>
          </a:p>
        </p:txBody>
      </p:sp>
      <p:sp>
        <p:nvSpPr>
          <p:cNvPr id="2" name="Title 1">
            <a:extLst>
              <a:ext uri="{FF2B5EF4-FFF2-40B4-BE49-F238E27FC236}">
                <a16:creationId xmlns:a16="http://schemas.microsoft.com/office/drawing/2014/main" id="{875DBD0B-E4E0-7AB9-4E18-D6385B845039}"/>
              </a:ext>
            </a:extLst>
          </p:cNvPr>
          <p:cNvSpPr>
            <a:spLocks noGrp="1"/>
          </p:cNvSpPr>
          <p:nvPr>
            <p:ph type="title"/>
          </p:nvPr>
        </p:nvSpPr>
        <p:spPr>
          <a:xfrm>
            <a:off x="396872" y="490655"/>
            <a:ext cx="4647568" cy="1973765"/>
          </a:xfrm>
        </p:spPr>
        <p:txBody>
          <a:bodyPr>
            <a:normAutofit/>
          </a:bodyPr>
          <a:lstStyle/>
          <a:p>
            <a:r>
              <a:rPr lang="en-US" dirty="0"/>
              <a:t>Reviewing your content policy matches.</a:t>
            </a:r>
          </a:p>
        </p:txBody>
      </p:sp>
      <p:sp>
        <p:nvSpPr>
          <p:cNvPr id="3" name="Content Placeholder 2">
            <a:extLst>
              <a:ext uri="{FF2B5EF4-FFF2-40B4-BE49-F238E27FC236}">
                <a16:creationId xmlns:a16="http://schemas.microsoft.com/office/drawing/2014/main" id="{3911788C-A70C-5F85-E29A-E7F53831F4B3}"/>
              </a:ext>
            </a:extLst>
          </p:cNvPr>
          <p:cNvSpPr>
            <a:spLocks noGrp="1"/>
          </p:cNvSpPr>
          <p:nvPr>
            <p:ph sz="half" idx="2"/>
          </p:nvPr>
        </p:nvSpPr>
        <p:spPr>
          <a:xfrm>
            <a:off x="5794871" y="935665"/>
            <a:ext cx="5041741" cy="4835452"/>
          </a:xfrm>
        </p:spPr>
        <p:txBody>
          <a:bodyPr>
            <a:normAutofit/>
          </a:bodyPr>
          <a:lstStyle/>
          <a:p>
            <a:pPr>
              <a:lnSpc>
                <a:spcPct val="110000"/>
              </a:lnSpc>
            </a:pPr>
            <a:r>
              <a:rPr lang="en-US" dirty="0"/>
              <a:t>There are several ways to document your changes as you review your content policy matches.</a:t>
            </a:r>
          </a:p>
          <a:p>
            <a:pPr marL="800100" lvl="1" indent="-342900">
              <a:lnSpc>
                <a:spcPct val="110000"/>
              </a:lnSpc>
              <a:buFont typeface="Arial" panose="020B0604020202020204" pitchFamily="34" charset="0"/>
              <a:buChar char="•"/>
            </a:pPr>
            <a:r>
              <a:rPr lang="en-US" dirty="0"/>
              <a:t>Did you fix something? Mark it </a:t>
            </a:r>
            <a:r>
              <a:rPr lang="en-US" b="1" i="1" dirty="0"/>
              <a:t>Fixed</a:t>
            </a:r>
            <a:r>
              <a:rPr lang="en-US" dirty="0"/>
              <a:t>.</a:t>
            </a:r>
          </a:p>
          <a:p>
            <a:pPr marL="800100" lvl="1" indent="-342900">
              <a:lnSpc>
                <a:spcPct val="110000"/>
              </a:lnSpc>
              <a:buFont typeface="Arial" panose="020B0604020202020204" pitchFamily="34" charset="0"/>
              <a:buChar char="•"/>
            </a:pPr>
            <a:r>
              <a:rPr lang="en-US" dirty="0"/>
              <a:t>Is the context or use ok for this match? Mark: </a:t>
            </a:r>
            <a:r>
              <a:rPr lang="en-US" b="1" i="1" dirty="0"/>
              <a:t>Ignore it. </a:t>
            </a:r>
            <a:r>
              <a:rPr lang="en-US" dirty="0"/>
              <a:t>– That will ignore that issue in this scan.</a:t>
            </a:r>
          </a:p>
        </p:txBody>
      </p:sp>
      <p:sp>
        <p:nvSpPr>
          <p:cNvPr id="13" name="Footer Placeholder 12">
            <a:extLst>
              <a:ext uri="{FF2B5EF4-FFF2-40B4-BE49-F238E27FC236}">
                <a16:creationId xmlns:a16="http://schemas.microsoft.com/office/drawing/2014/main" id="{58922499-9E85-502D-9B8A-A799E277E0B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7" name="Picture 6" descr="Mark as fixed or mark as Ignore">
            <a:extLst>
              <a:ext uri="{FF2B5EF4-FFF2-40B4-BE49-F238E27FC236}">
                <a16:creationId xmlns:a16="http://schemas.microsoft.com/office/drawing/2014/main" id="{D3CA3A34-F283-879F-417C-440D77C2B709}"/>
              </a:ext>
            </a:extLst>
          </p:cNvPr>
          <p:cNvPicPr>
            <a:picLocks noChangeAspect="1"/>
          </p:cNvPicPr>
          <p:nvPr/>
        </p:nvPicPr>
        <p:blipFill>
          <a:blip r:embed="rId3"/>
          <a:stretch>
            <a:fillRect/>
          </a:stretch>
        </p:blipFill>
        <p:spPr>
          <a:xfrm>
            <a:off x="3282124" y="2679309"/>
            <a:ext cx="2813876" cy="4178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796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08E6-8608-ADF4-CAB5-47335697D68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7640427-B0DF-1FA8-3D82-83523D72D69C}"/>
              </a:ext>
              <a:ext uri="{C183D7F6-B498-43B3-948B-1728B52AA6E4}">
                <adec:decorative xmlns:adec="http://schemas.microsoft.com/office/drawing/2017/decorative" val="1"/>
              </a:ext>
            </a:extLst>
          </p:cNvPr>
          <p:cNvSpPr/>
          <p:nvPr/>
        </p:nvSpPr>
        <p:spPr>
          <a:xfrm>
            <a:off x="6304048" y="1994574"/>
            <a:ext cx="4865790" cy="2805852"/>
          </a:xfrm>
          <a:prstGeom prst="rect">
            <a:avLst/>
          </a:prstGeom>
          <a:solidFill>
            <a:srgbClr val="F6F7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5F2101-7C7A-4D2E-19B9-BB0B22304F37}"/>
              </a:ext>
              <a:ext uri="{C183D7F6-B498-43B3-948B-1728B52AA6E4}">
                <adec:decorative xmlns:adec="http://schemas.microsoft.com/office/drawing/2017/decorative" val="1"/>
              </a:ext>
            </a:extLst>
          </p:cNvPr>
          <p:cNvSpPr/>
          <p:nvPr/>
        </p:nvSpPr>
        <p:spPr>
          <a:xfrm>
            <a:off x="788465" y="1994574"/>
            <a:ext cx="4865790" cy="2805852"/>
          </a:xfrm>
          <a:prstGeom prst="rect">
            <a:avLst/>
          </a:prstGeom>
          <a:solidFill>
            <a:srgbClr val="F6F7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7181AE7-C15B-8281-C610-61019F190CAF}"/>
              </a:ext>
            </a:extLst>
          </p:cNvPr>
          <p:cNvSpPr>
            <a:spLocks noGrp="1"/>
          </p:cNvSpPr>
          <p:nvPr>
            <p:ph type="sldNum" sz="quarter" idx="12"/>
          </p:nvPr>
        </p:nvSpPr>
        <p:spPr/>
        <p:txBody>
          <a:bodyPr/>
          <a:lstStyle/>
          <a:p>
            <a:fld id="{DFA4CD3D-26C8-47FF-8D13-9B32BAAB4735}" type="slidenum">
              <a:rPr lang="en-US" smtClean="0"/>
              <a:t>2</a:t>
            </a:fld>
            <a:endParaRPr lang="en-US" dirty="0"/>
          </a:p>
        </p:txBody>
      </p:sp>
      <p:sp>
        <p:nvSpPr>
          <p:cNvPr id="3" name="Title 2">
            <a:extLst>
              <a:ext uri="{FF2B5EF4-FFF2-40B4-BE49-F238E27FC236}">
                <a16:creationId xmlns:a16="http://schemas.microsoft.com/office/drawing/2014/main" id="{90A8AE27-A6CD-BB12-453E-A6362F90BC38}"/>
              </a:ext>
            </a:extLst>
          </p:cNvPr>
          <p:cNvSpPr>
            <a:spLocks noGrp="1"/>
          </p:cNvSpPr>
          <p:nvPr>
            <p:ph type="title"/>
          </p:nvPr>
        </p:nvSpPr>
        <p:spPr>
          <a:xfrm>
            <a:off x="678976" y="272592"/>
            <a:ext cx="9748024" cy="1557660"/>
          </a:xfrm>
        </p:spPr>
        <p:txBody>
          <a:bodyPr>
            <a:normAutofit/>
          </a:bodyPr>
          <a:lstStyle/>
          <a:p>
            <a:r>
              <a:rPr lang="en-US" dirty="0"/>
              <a:t>Zoom Webinar Trainings</a:t>
            </a:r>
          </a:p>
        </p:txBody>
      </p:sp>
      <p:sp>
        <p:nvSpPr>
          <p:cNvPr id="6" name="Footer Placeholder 5">
            <a:extLst>
              <a:ext uri="{FF2B5EF4-FFF2-40B4-BE49-F238E27FC236}">
                <a16:creationId xmlns:a16="http://schemas.microsoft.com/office/drawing/2014/main" id="{CDEB3738-607F-2698-DB12-CF5E0B1AA12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7" name="Content Placeholder 3">
            <a:extLst>
              <a:ext uri="{FF2B5EF4-FFF2-40B4-BE49-F238E27FC236}">
                <a16:creationId xmlns:a16="http://schemas.microsoft.com/office/drawing/2014/main" id="{C2CD2875-B79A-9881-B47E-9CA21944FAEC}"/>
              </a:ext>
            </a:extLst>
          </p:cNvPr>
          <p:cNvSpPr txBox="1">
            <a:spLocks/>
          </p:cNvSpPr>
          <p:nvPr/>
        </p:nvSpPr>
        <p:spPr>
          <a:xfrm>
            <a:off x="1053073" y="2302217"/>
            <a:ext cx="4396902" cy="2498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5207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tabLst/>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pPr>
            <a:r>
              <a:rPr lang="en-US" sz="1600" dirty="0">
                <a:solidFill>
                  <a:srgbClr val="C00000"/>
                </a:solidFill>
              </a:rPr>
              <a:t>JAN. 27 - 3:00 P.M.</a:t>
            </a:r>
          </a:p>
          <a:p>
            <a:pPr>
              <a:lnSpc>
                <a:spcPct val="120000"/>
              </a:lnSpc>
              <a:spcBef>
                <a:spcPts val="400"/>
              </a:spcBef>
            </a:pPr>
            <a:r>
              <a:rPr lang="en-US" sz="2200" b="1" dirty="0"/>
              <a:t>Part 1: Introduction to </a:t>
            </a:r>
            <a:br>
              <a:rPr lang="en-US" sz="2200" b="1" dirty="0"/>
            </a:br>
            <a:r>
              <a:rPr lang="en-US" sz="2200" b="1" dirty="0"/>
              <a:t>Acquia Optimize</a:t>
            </a:r>
          </a:p>
          <a:p>
            <a:pPr>
              <a:lnSpc>
                <a:spcPct val="120000"/>
              </a:lnSpc>
              <a:spcBef>
                <a:spcPts val="400"/>
              </a:spcBef>
            </a:pPr>
            <a:r>
              <a:rPr lang="en-US" sz="1500" dirty="0">
                <a:hlinkClick r:id="rId3"/>
              </a:rPr>
              <a:t>Recording</a:t>
            </a:r>
            <a:endParaRPr lang="en-US" sz="1500" dirty="0"/>
          </a:p>
        </p:txBody>
      </p:sp>
      <p:sp>
        <p:nvSpPr>
          <p:cNvPr id="8" name="Content Placeholder 3">
            <a:extLst>
              <a:ext uri="{FF2B5EF4-FFF2-40B4-BE49-F238E27FC236}">
                <a16:creationId xmlns:a16="http://schemas.microsoft.com/office/drawing/2014/main" id="{989DC2B1-146F-F4ED-31F3-A436156D6662}"/>
              </a:ext>
            </a:extLst>
          </p:cNvPr>
          <p:cNvSpPr txBox="1">
            <a:spLocks/>
          </p:cNvSpPr>
          <p:nvPr/>
        </p:nvSpPr>
        <p:spPr>
          <a:xfrm>
            <a:off x="6627021" y="2302217"/>
            <a:ext cx="4153712" cy="24982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5207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tabLst/>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pPr>
            <a:r>
              <a:rPr lang="en-US" sz="1500" dirty="0">
                <a:solidFill>
                  <a:srgbClr val="C00000"/>
                </a:solidFill>
              </a:rPr>
              <a:t>FEB. 10 - 2:00 P.M.</a:t>
            </a:r>
          </a:p>
          <a:p>
            <a:pPr>
              <a:lnSpc>
                <a:spcPct val="120000"/>
              </a:lnSpc>
              <a:spcBef>
                <a:spcPts val="400"/>
              </a:spcBef>
            </a:pPr>
            <a:r>
              <a:rPr lang="en-US" sz="2200" b="1" dirty="0"/>
              <a:t>Part 2: Managing Website Quality at Ohio State</a:t>
            </a:r>
          </a:p>
          <a:p>
            <a:pPr>
              <a:lnSpc>
                <a:spcPct val="120000"/>
              </a:lnSpc>
              <a:spcBef>
                <a:spcPts val="400"/>
              </a:spcBef>
            </a:pPr>
            <a:r>
              <a:rPr lang="en-US" sz="1500" dirty="0">
                <a:hlinkClick r:id="rId4"/>
              </a:rPr>
              <a:t>Recording</a:t>
            </a:r>
            <a:endParaRPr lang="en-US" sz="1500" dirty="0"/>
          </a:p>
        </p:txBody>
      </p:sp>
    </p:spTree>
    <p:extLst>
      <p:ext uri="{BB962C8B-B14F-4D97-AF65-F5344CB8AC3E}">
        <p14:creationId xmlns:p14="http://schemas.microsoft.com/office/powerpoint/2010/main" val="250988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0BBD-7B04-F227-AC25-E60BED930FBB}"/>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59678F0-4EB0-A087-0D16-B053E95C9C30}"/>
              </a:ext>
            </a:extLst>
          </p:cNvPr>
          <p:cNvSpPr>
            <a:spLocks noGrp="1"/>
          </p:cNvSpPr>
          <p:nvPr>
            <p:ph type="sldNum" sz="quarter" idx="12"/>
          </p:nvPr>
        </p:nvSpPr>
        <p:spPr/>
        <p:txBody>
          <a:bodyPr/>
          <a:lstStyle/>
          <a:p>
            <a:fld id="{DFA4CD3D-26C8-47FF-8D13-9B32BAAB4735}" type="slidenum">
              <a:rPr lang="en-US" smtClean="0"/>
              <a:t>20</a:t>
            </a:fld>
            <a:endParaRPr lang="en-US" dirty="0"/>
          </a:p>
        </p:txBody>
      </p:sp>
      <p:sp>
        <p:nvSpPr>
          <p:cNvPr id="2" name="Title 1">
            <a:extLst>
              <a:ext uri="{FF2B5EF4-FFF2-40B4-BE49-F238E27FC236}">
                <a16:creationId xmlns:a16="http://schemas.microsoft.com/office/drawing/2014/main" id="{05F07D1A-56BE-5BE1-A847-E42F1C4EE484}"/>
              </a:ext>
            </a:extLst>
          </p:cNvPr>
          <p:cNvSpPr>
            <a:spLocks noGrp="1"/>
          </p:cNvSpPr>
          <p:nvPr>
            <p:ph type="title"/>
          </p:nvPr>
        </p:nvSpPr>
        <p:spPr>
          <a:xfrm>
            <a:off x="396872" y="1556951"/>
            <a:ext cx="4647568" cy="1633165"/>
          </a:xfrm>
        </p:spPr>
        <p:txBody>
          <a:bodyPr>
            <a:normAutofit/>
          </a:bodyPr>
          <a:lstStyle/>
          <a:p>
            <a:r>
              <a:rPr lang="en-US" dirty="0"/>
              <a:t>Review your top web pages</a:t>
            </a:r>
          </a:p>
        </p:txBody>
      </p:sp>
      <p:sp>
        <p:nvSpPr>
          <p:cNvPr id="4" name="Content Placeholder 2">
            <a:extLst>
              <a:ext uri="{FF2B5EF4-FFF2-40B4-BE49-F238E27FC236}">
                <a16:creationId xmlns:a16="http://schemas.microsoft.com/office/drawing/2014/main" id="{585255C0-3782-3E4D-7EEB-D93B731FA3E1}"/>
              </a:ext>
              <a:ext uri="{C183D7F6-B498-43B3-948B-1728B52AA6E4}">
                <adec:decorative xmlns:adec="http://schemas.microsoft.com/office/drawing/2017/decorative" val="0"/>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dirty="0"/>
          </a:p>
        </p:txBody>
      </p:sp>
      <p:sp>
        <p:nvSpPr>
          <p:cNvPr id="3" name="Content Placeholder 2">
            <a:extLst>
              <a:ext uri="{FF2B5EF4-FFF2-40B4-BE49-F238E27FC236}">
                <a16:creationId xmlns:a16="http://schemas.microsoft.com/office/drawing/2014/main" id="{4A803DC5-E11D-9445-3969-0706E6E16371}"/>
              </a:ext>
            </a:extLst>
          </p:cNvPr>
          <p:cNvSpPr>
            <a:spLocks noGrp="1"/>
          </p:cNvSpPr>
          <p:nvPr>
            <p:ph sz="half" idx="2"/>
          </p:nvPr>
        </p:nvSpPr>
        <p:spPr>
          <a:xfrm>
            <a:off x="5794871" y="935665"/>
            <a:ext cx="5289441" cy="4835452"/>
          </a:xfrm>
        </p:spPr>
        <p:txBody>
          <a:bodyPr>
            <a:normAutofit fontScale="70000" lnSpcReduction="20000"/>
          </a:bodyPr>
          <a:lstStyle/>
          <a:p>
            <a:pPr marL="457200" indent="-457200">
              <a:lnSpc>
                <a:spcPct val="110000"/>
              </a:lnSpc>
              <a:buFont typeface="+mj-lt"/>
              <a:buAutoNum type="arabicPeriod"/>
            </a:pPr>
            <a:r>
              <a:rPr lang="en-US" dirty="0"/>
              <a:t>Login to General Web Traffic Dashboard. </a:t>
            </a:r>
            <a:r>
              <a:rPr lang="en-US" dirty="0">
                <a:hlinkClick r:id="rId3"/>
              </a:rPr>
              <a:t>https://dataviz.rae.osu.edu/</a:t>
            </a:r>
            <a:r>
              <a:rPr lang="en-US" dirty="0"/>
              <a:t> </a:t>
            </a:r>
          </a:p>
          <a:p>
            <a:pPr>
              <a:lnSpc>
                <a:spcPct val="110000"/>
              </a:lnSpc>
            </a:pPr>
            <a:r>
              <a:rPr lang="en-US" dirty="0"/>
              <a:t>(or </a:t>
            </a:r>
            <a:r>
              <a:rPr lang="en-US" dirty="0">
                <a:hlinkClick r:id="rId4"/>
              </a:rPr>
              <a:t>https://go.osu.edu/tableau-access-request</a:t>
            </a:r>
            <a:r>
              <a:rPr lang="en-US" dirty="0"/>
              <a:t> if you need access.</a:t>
            </a:r>
          </a:p>
          <a:p>
            <a:pPr marL="457200" indent="-457200">
              <a:lnSpc>
                <a:spcPct val="110000"/>
              </a:lnSpc>
              <a:buFont typeface="+mj-lt"/>
              <a:buAutoNum type="arabicPeriod"/>
            </a:pPr>
            <a:r>
              <a:rPr lang="en-US" dirty="0"/>
              <a:t>Choose your domain and choose your dates.</a:t>
            </a:r>
          </a:p>
          <a:p>
            <a:pPr marL="457200" indent="-457200">
              <a:lnSpc>
                <a:spcPct val="110000"/>
              </a:lnSpc>
              <a:buFont typeface="+mj-lt"/>
              <a:buAutoNum type="arabicPeriod"/>
            </a:pPr>
            <a:r>
              <a:rPr lang="en-US" dirty="0"/>
              <a:t>Find and click into the top pages module. This selects it for export.</a:t>
            </a:r>
          </a:p>
          <a:p>
            <a:pPr marL="457200" indent="-457200">
              <a:lnSpc>
                <a:spcPct val="110000"/>
              </a:lnSpc>
              <a:buFont typeface="+mj-lt"/>
              <a:buAutoNum type="arabicPeriod"/>
            </a:pPr>
            <a:r>
              <a:rPr lang="en-US" dirty="0"/>
              <a:t>Choose export. (Cross-tab is an XLS or CSV.) This becomes your worksheet.</a:t>
            </a:r>
          </a:p>
          <a:p>
            <a:pPr marL="457200" indent="-457200">
              <a:lnSpc>
                <a:spcPct val="110000"/>
              </a:lnSpc>
              <a:buFont typeface="+mj-lt"/>
              <a:buAutoNum type="arabicPeriod"/>
            </a:pPr>
            <a:r>
              <a:rPr lang="en-US" dirty="0"/>
              <a:t>Open each page with the chrome plug-in and see what you find.</a:t>
            </a:r>
          </a:p>
          <a:p>
            <a:pPr>
              <a:lnSpc>
                <a:spcPct val="110000"/>
              </a:lnSpc>
            </a:pPr>
            <a:r>
              <a:rPr lang="en-US" sz="3600" b="1" dirty="0"/>
              <a:t>Best practice: eliminate the issues on your most visited pages.</a:t>
            </a:r>
          </a:p>
        </p:txBody>
      </p:sp>
      <p:sp>
        <p:nvSpPr>
          <p:cNvPr id="13" name="Footer Placeholder 12">
            <a:extLst>
              <a:ext uri="{FF2B5EF4-FFF2-40B4-BE49-F238E27FC236}">
                <a16:creationId xmlns:a16="http://schemas.microsoft.com/office/drawing/2014/main" id="{957166D9-1DB1-73BE-10A0-7251FE05551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5" name="Content Placeholder 2">
            <a:extLst>
              <a:ext uri="{FF2B5EF4-FFF2-40B4-BE49-F238E27FC236}">
                <a16:creationId xmlns:a16="http://schemas.microsoft.com/office/drawing/2014/main" id="{CD4BBA3B-C694-C5C7-BC22-7919401D881D}"/>
              </a:ext>
              <a:ext uri="{C183D7F6-B498-43B3-948B-1728B52AA6E4}">
                <adec:decorative xmlns:adec="http://schemas.microsoft.com/office/drawing/2017/decorative" val="1"/>
              </a:ext>
            </a:extLst>
          </p:cNvPr>
          <p:cNvSpPr txBox="1">
            <a:spLocks/>
          </p:cNvSpPr>
          <p:nvPr/>
        </p:nvSpPr>
        <p:spPr>
          <a:xfrm>
            <a:off x="633369" y="37343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The Chrome plug-in can help you see problem areas in your most-visited pages.</a:t>
            </a:r>
          </a:p>
        </p:txBody>
      </p:sp>
    </p:spTree>
    <p:extLst>
      <p:ext uri="{BB962C8B-B14F-4D97-AF65-F5344CB8AC3E}">
        <p14:creationId xmlns:p14="http://schemas.microsoft.com/office/powerpoint/2010/main" val="345484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035472-9BC2-BD73-46E6-8EF7A6576053}"/>
              </a:ext>
            </a:extLst>
          </p:cNvPr>
          <p:cNvSpPr>
            <a:spLocks noGrp="1"/>
          </p:cNvSpPr>
          <p:nvPr>
            <p:ph type="sldNum" sz="quarter" idx="12"/>
          </p:nvPr>
        </p:nvSpPr>
        <p:spPr/>
        <p:txBody>
          <a:bodyPr/>
          <a:lstStyle/>
          <a:p>
            <a:fld id="{DFA4CD3D-26C8-47FF-8D13-9B32BAAB4735}" type="slidenum">
              <a:rPr lang="en-US" smtClean="0"/>
              <a:t>21</a:t>
            </a:fld>
            <a:endParaRPr lang="en-US" dirty="0"/>
          </a:p>
        </p:txBody>
      </p:sp>
      <p:sp>
        <p:nvSpPr>
          <p:cNvPr id="3" name="Title 2">
            <a:extLst>
              <a:ext uri="{FF2B5EF4-FFF2-40B4-BE49-F238E27FC236}">
                <a16:creationId xmlns:a16="http://schemas.microsoft.com/office/drawing/2014/main" id="{B7520C4B-3BF5-9F26-D1A9-1BEF16B575BF}"/>
              </a:ext>
            </a:extLst>
          </p:cNvPr>
          <p:cNvSpPr>
            <a:spLocks noGrp="1"/>
          </p:cNvSpPr>
          <p:nvPr>
            <p:ph type="title"/>
          </p:nvPr>
        </p:nvSpPr>
        <p:spPr/>
        <p:txBody>
          <a:bodyPr/>
          <a:lstStyle/>
          <a:p>
            <a:r>
              <a:rPr lang="en-US" dirty="0"/>
              <a:t>Broken links and images</a:t>
            </a:r>
          </a:p>
        </p:txBody>
      </p:sp>
      <p:sp>
        <p:nvSpPr>
          <p:cNvPr id="4" name="Text Placeholder 3">
            <a:extLst>
              <a:ext uri="{FF2B5EF4-FFF2-40B4-BE49-F238E27FC236}">
                <a16:creationId xmlns:a16="http://schemas.microsoft.com/office/drawing/2014/main" id="{FD6C720C-C770-1D8C-FE3F-5EBEB4015D29}"/>
              </a:ext>
            </a:extLst>
          </p:cNvPr>
          <p:cNvSpPr>
            <a:spLocks noGrp="1"/>
          </p:cNvSpPr>
          <p:nvPr>
            <p:ph type="body" idx="1"/>
          </p:nvPr>
        </p:nvSpPr>
        <p:spPr/>
        <p:txBody>
          <a:bodyPr/>
          <a:lstStyle/>
          <a:p>
            <a:r>
              <a:rPr lang="en-US" dirty="0"/>
              <a:t>The number one thing most of users find helpful.</a:t>
            </a:r>
          </a:p>
        </p:txBody>
      </p:sp>
      <p:sp>
        <p:nvSpPr>
          <p:cNvPr id="5" name="Footer Placeholder 4">
            <a:extLst>
              <a:ext uri="{FF2B5EF4-FFF2-40B4-BE49-F238E27FC236}">
                <a16:creationId xmlns:a16="http://schemas.microsoft.com/office/drawing/2014/main" id="{3A483E65-EAD9-8E03-5C1C-2BAB8B3D8D0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69387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3F05-EA33-B8BE-27BA-E2EDBE1C3B6F}"/>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041E14A-4829-43FF-9903-81D1E9C55D3A}"/>
              </a:ext>
            </a:extLst>
          </p:cNvPr>
          <p:cNvSpPr>
            <a:spLocks noGrp="1"/>
          </p:cNvSpPr>
          <p:nvPr>
            <p:ph type="sldNum" sz="quarter" idx="12"/>
          </p:nvPr>
        </p:nvSpPr>
        <p:spPr/>
        <p:txBody>
          <a:bodyPr/>
          <a:lstStyle/>
          <a:p>
            <a:fld id="{DFA4CD3D-26C8-47FF-8D13-9B32BAAB4735}" type="slidenum">
              <a:rPr lang="en-US" smtClean="0"/>
              <a:t>22</a:t>
            </a:fld>
            <a:endParaRPr lang="en-US" dirty="0"/>
          </a:p>
        </p:txBody>
      </p:sp>
      <p:sp>
        <p:nvSpPr>
          <p:cNvPr id="2" name="Title 1">
            <a:extLst>
              <a:ext uri="{FF2B5EF4-FFF2-40B4-BE49-F238E27FC236}">
                <a16:creationId xmlns:a16="http://schemas.microsoft.com/office/drawing/2014/main" id="{1AA9753F-D7C6-DA38-5EA2-4804FBD62615}"/>
              </a:ext>
            </a:extLst>
          </p:cNvPr>
          <p:cNvSpPr>
            <a:spLocks noGrp="1"/>
          </p:cNvSpPr>
          <p:nvPr>
            <p:ph type="title"/>
          </p:nvPr>
        </p:nvSpPr>
        <p:spPr>
          <a:xfrm>
            <a:off x="396872" y="1556951"/>
            <a:ext cx="4647568" cy="2024979"/>
          </a:xfrm>
        </p:spPr>
        <p:txBody>
          <a:bodyPr>
            <a:normAutofit/>
          </a:bodyPr>
          <a:lstStyle/>
          <a:p>
            <a:r>
              <a:rPr lang="en-US" dirty="0"/>
              <a:t>Locate broken links</a:t>
            </a:r>
          </a:p>
        </p:txBody>
      </p:sp>
      <p:sp>
        <p:nvSpPr>
          <p:cNvPr id="4" name="Content Placeholder 2">
            <a:extLst>
              <a:ext uri="{FF2B5EF4-FFF2-40B4-BE49-F238E27FC236}">
                <a16:creationId xmlns:a16="http://schemas.microsoft.com/office/drawing/2014/main" id="{4F45E628-7C39-03DA-6588-E51900C3403B}"/>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Download a list of broken links you can schedule to fix.</a:t>
            </a:r>
          </a:p>
        </p:txBody>
      </p:sp>
      <p:sp>
        <p:nvSpPr>
          <p:cNvPr id="3" name="Content Placeholder 2">
            <a:extLst>
              <a:ext uri="{FF2B5EF4-FFF2-40B4-BE49-F238E27FC236}">
                <a16:creationId xmlns:a16="http://schemas.microsoft.com/office/drawing/2014/main" id="{FC858D70-D7D0-9CFE-802F-8A36BCE38A6C}"/>
              </a:ext>
            </a:extLst>
          </p:cNvPr>
          <p:cNvSpPr>
            <a:spLocks noGrp="1"/>
          </p:cNvSpPr>
          <p:nvPr>
            <p:ph sz="half" idx="2"/>
          </p:nvPr>
        </p:nvSpPr>
        <p:spPr>
          <a:xfrm>
            <a:off x="5794871" y="935665"/>
            <a:ext cx="5122173" cy="4835452"/>
          </a:xfrm>
        </p:spPr>
        <p:txBody>
          <a:bodyPr>
            <a:normAutofit fontScale="85000" lnSpcReduction="10000"/>
          </a:bodyPr>
          <a:lstStyle/>
          <a:p>
            <a:pPr marL="457200" indent="-457200">
              <a:lnSpc>
                <a:spcPct val="110000"/>
              </a:lnSpc>
              <a:buFont typeface="+mj-lt"/>
              <a:buAutoNum type="arabicPeriod"/>
            </a:pPr>
            <a:r>
              <a:rPr lang="en-US" dirty="0"/>
              <a:t>Choose your domain</a:t>
            </a:r>
          </a:p>
          <a:p>
            <a:pPr marL="457200" indent="-457200">
              <a:lnSpc>
                <a:spcPct val="110000"/>
              </a:lnSpc>
              <a:buFont typeface="+mj-lt"/>
              <a:buAutoNum type="arabicPeriod"/>
            </a:pPr>
            <a:r>
              <a:rPr lang="en-US" dirty="0"/>
              <a:t>Open </a:t>
            </a:r>
            <a:r>
              <a:rPr lang="en-US" b="1" i="1" dirty="0"/>
              <a:t>Quality Assurance </a:t>
            </a:r>
            <a:r>
              <a:rPr lang="en-US" dirty="0"/>
              <a:t>module</a:t>
            </a:r>
          </a:p>
          <a:p>
            <a:pPr marL="457200" indent="-457200">
              <a:lnSpc>
                <a:spcPct val="110000"/>
              </a:lnSpc>
              <a:buFont typeface="+mj-lt"/>
              <a:buAutoNum type="arabicPeriod"/>
            </a:pPr>
            <a:r>
              <a:rPr lang="en-US" dirty="0"/>
              <a:t>Under </a:t>
            </a:r>
            <a:r>
              <a:rPr lang="en-US" b="1" i="1" dirty="0"/>
              <a:t>Links</a:t>
            </a:r>
            <a:r>
              <a:rPr lang="en-US" dirty="0"/>
              <a:t> category, Choose “</a:t>
            </a:r>
            <a:r>
              <a:rPr lang="en-US" b="1" i="1" dirty="0"/>
              <a:t>Broken Links</a:t>
            </a:r>
            <a:r>
              <a:rPr lang="en-US" dirty="0"/>
              <a:t>”</a:t>
            </a:r>
          </a:p>
          <a:p>
            <a:pPr marL="457200" indent="-457200">
              <a:lnSpc>
                <a:spcPct val="110000"/>
              </a:lnSpc>
              <a:buFont typeface="+mj-lt"/>
              <a:buAutoNum type="arabicPeriod"/>
            </a:pPr>
            <a:r>
              <a:rPr lang="en-US" dirty="0"/>
              <a:t>Use the export feature, but select </a:t>
            </a:r>
            <a:r>
              <a:rPr lang="en-US" b="1" i="1" dirty="0"/>
              <a:t>Broken Links Per Page</a:t>
            </a:r>
          </a:p>
          <a:p>
            <a:pPr marL="457200" indent="-457200">
              <a:lnSpc>
                <a:spcPct val="110000"/>
              </a:lnSpc>
              <a:buFont typeface="+mj-lt"/>
              <a:buAutoNum type="arabicPeriod"/>
            </a:pPr>
            <a:r>
              <a:rPr lang="en-US" dirty="0"/>
              <a:t>Download your file. </a:t>
            </a:r>
          </a:p>
          <a:p>
            <a:pPr marL="457200" indent="-457200">
              <a:lnSpc>
                <a:spcPct val="110000"/>
              </a:lnSpc>
              <a:buFont typeface="+mj-lt"/>
              <a:buAutoNum type="arabicPeriod"/>
            </a:pPr>
            <a:r>
              <a:rPr lang="en-US" dirty="0"/>
              <a:t>Review and add instructions.*</a:t>
            </a:r>
          </a:p>
          <a:p>
            <a:pPr marL="457200" indent="-457200">
              <a:lnSpc>
                <a:spcPct val="110000"/>
              </a:lnSpc>
              <a:buFont typeface="+mj-lt"/>
              <a:buAutoNum type="arabicPeriod"/>
            </a:pPr>
            <a:r>
              <a:rPr lang="en-US" dirty="0"/>
              <a:t>Add a priority column and sort your list.</a:t>
            </a:r>
          </a:p>
          <a:p>
            <a:pPr>
              <a:lnSpc>
                <a:spcPct val="110000"/>
              </a:lnSpc>
            </a:pPr>
            <a:r>
              <a:rPr lang="en-US" dirty="0"/>
              <a:t>* This is the hard part. When links change, hunting down or making decisions to a remove a link is the time-consuming part.</a:t>
            </a:r>
          </a:p>
        </p:txBody>
      </p:sp>
      <p:sp>
        <p:nvSpPr>
          <p:cNvPr id="13" name="Footer Placeholder 12">
            <a:extLst>
              <a:ext uri="{FF2B5EF4-FFF2-40B4-BE49-F238E27FC236}">
                <a16:creationId xmlns:a16="http://schemas.microsoft.com/office/drawing/2014/main" id="{AF641D6B-44F7-A391-2B14-80649726A2B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69097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92992-8042-2DE4-0B30-080AC1778263}"/>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DF35E7F-1020-8D4D-5890-8A7168787FA6}"/>
              </a:ext>
            </a:extLst>
          </p:cNvPr>
          <p:cNvSpPr>
            <a:spLocks noGrp="1"/>
          </p:cNvSpPr>
          <p:nvPr>
            <p:ph type="sldNum" sz="quarter" idx="12"/>
          </p:nvPr>
        </p:nvSpPr>
        <p:spPr/>
        <p:txBody>
          <a:bodyPr/>
          <a:lstStyle/>
          <a:p>
            <a:fld id="{DFA4CD3D-26C8-47FF-8D13-9B32BAAB4735}" type="slidenum">
              <a:rPr lang="en-US" smtClean="0"/>
              <a:t>23</a:t>
            </a:fld>
            <a:endParaRPr lang="en-US" dirty="0"/>
          </a:p>
        </p:txBody>
      </p:sp>
      <p:sp>
        <p:nvSpPr>
          <p:cNvPr id="2" name="Title 1">
            <a:extLst>
              <a:ext uri="{FF2B5EF4-FFF2-40B4-BE49-F238E27FC236}">
                <a16:creationId xmlns:a16="http://schemas.microsoft.com/office/drawing/2014/main" id="{0892BBBF-4A9F-42DE-4555-611C0AEC1C0D}"/>
              </a:ext>
            </a:extLst>
          </p:cNvPr>
          <p:cNvSpPr>
            <a:spLocks noGrp="1"/>
          </p:cNvSpPr>
          <p:nvPr>
            <p:ph type="title"/>
          </p:nvPr>
        </p:nvSpPr>
        <p:spPr>
          <a:xfrm>
            <a:off x="396872" y="1556951"/>
            <a:ext cx="4647568" cy="2024979"/>
          </a:xfrm>
        </p:spPr>
        <p:txBody>
          <a:bodyPr>
            <a:normAutofit/>
          </a:bodyPr>
          <a:lstStyle/>
          <a:p>
            <a:r>
              <a:rPr lang="en-US" dirty="0"/>
              <a:t>Locate broken images</a:t>
            </a:r>
          </a:p>
        </p:txBody>
      </p:sp>
      <p:sp>
        <p:nvSpPr>
          <p:cNvPr id="4" name="Content Placeholder 2">
            <a:extLst>
              <a:ext uri="{FF2B5EF4-FFF2-40B4-BE49-F238E27FC236}">
                <a16:creationId xmlns:a16="http://schemas.microsoft.com/office/drawing/2014/main" id="{E1274FC0-667B-785C-0EA0-4E8E650F2CE0}"/>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Provide a list of broken images for fixing.</a:t>
            </a:r>
          </a:p>
        </p:txBody>
      </p:sp>
      <p:sp>
        <p:nvSpPr>
          <p:cNvPr id="3" name="Content Placeholder 2">
            <a:extLst>
              <a:ext uri="{FF2B5EF4-FFF2-40B4-BE49-F238E27FC236}">
                <a16:creationId xmlns:a16="http://schemas.microsoft.com/office/drawing/2014/main" id="{2353C19D-250A-0C0A-FDCA-E7D59A1BB4D2}"/>
              </a:ext>
            </a:extLst>
          </p:cNvPr>
          <p:cNvSpPr>
            <a:spLocks noGrp="1"/>
          </p:cNvSpPr>
          <p:nvPr>
            <p:ph sz="half" idx="2"/>
          </p:nvPr>
        </p:nvSpPr>
        <p:spPr>
          <a:xfrm>
            <a:off x="5794871" y="935665"/>
            <a:ext cx="5041741" cy="4835452"/>
          </a:xfrm>
        </p:spPr>
        <p:txBody>
          <a:bodyPr>
            <a:normAutofit fontScale="92500"/>
          </a:bodyPr>
          <a:lstStyle/>
          <a:p>
            <a:pPr marL="457200" indent="-457200">
              <a:lnSpc>
                <a:spcPct val="110000"/>
              </a:lnSpc>
              <a:buFont typeface="+mj-lt"/>
              <a:buAutoNum type="arabicPeriod"/>
            </a:pPr>
            <a:r>
              <a:rPr lang="en-US" dirty="0"/>
              <a:t>Choose your domain</a:t>
            </a:r>
          </a:p>
          <a:p>
            <a:pPr marL="457200" indent="-457200">
              <a:lnSpc>
                <a:spcPct val="110000"/>
              </a:lnSpc>
              <a:buFont typeface="+mj-lt"/>
              <a:buAutoNum type="arabicPeriod"/>
            </a:pPr>
            <a:r>
              <a:rPr lang="en-US" dirty="0"/>
              <a:t>Open </a:t>
            </a:r>
            <a:r>
              <a:rPr lang="en-US" b="1" i="1" dirty="0"/>
              <a:t>Quality Assurance </a:t>
            </a:r>
            <a:r>
              <a:rPr lang="en-US" dirty="0"/>
              <a:t>module</a:t>
            </a:r>
          </a:p>
          <a:p>
            <a:pPr marL="457200" indent="-457200">
              <a:lnSpc>
                <a:spcPct val="110000"/>
              </a:lnSpc>
              <a:buFont typeface="+mj-lt"/>
              <a:buAutoNum type="arabicPeriod"/>
            </a:pPr>
            <a:r>
              <a:rPr lang="en-US" dirty="0"/>
              <a:t>Under </a:t>
            </a:r>
            <a:r>
              <a:rPr lang="en-US" b="1" i="1" dirty="0"/>
              <a:t>Links</a:t>
            </a:r>
            <a:r>
              <a:rPr lang="en-US" dirty="0"/>
              <a:t> category, Choose “</a:t>
            </a:r>
            <a:r>
              <a:rPr lang="en-US" b="1" i="1" dirty="0"/>
              <a:t>Broken Images</a:t>
            </a:r>
            <a:r>
              <a:rPr lang="en-US" dirty="0"/>
              <a:t>”</a:t>
            </a:r>
          </a:p>
          <a:p>
            <a:pPr marL="457200" indent="-457200">
              <a:lnSpc>
                <a:spcPct val="110000"/>
              </a:lnSpc>
              <a:buFont typeface="+mj-lt"/>
              <a:buAutoNum type="arabicPeriod"/>
            </a:pPr>
            <a:r>
              <a:rPr lang="en-US" dirty="0"/>
              <a:t>Use the export feature, but select </a:t>
            </a:r>
            <a:r>
              <a:rPr lang="en-US" b="1" i="1" dirty="0"/>
              <a:t>Broken Image Links Per Page</a:t>
            </a:r>
          </a:p>
          <a:p>
            <a:pPr marL="457200" indent="-457200">
              <a:lnSpc>
                <a:spcPct val="110000"/>
              </a:lnSpc>
              <a:buFont typeface="+mj-lt"/>
              <a:buAutoNum type="arabicPeriod"/>
            </a:pPr>
            <a:r>
              <a:rPr lang="en-US" dirty="0"/>
              <a:t>Download your file. </a:t>
            </a:r>
          </a:p>
          <a:p>
            <a:pPr marL="457200" indent="-457200">
              <a:lnSpc>
                <a:spcPct val="110000"/>
              </a:lnSpc>
              <a:buFont typeface="+mj-lt"/>
              <a:buAutoNum type="arabicPeriod"/>
            </a:pPr>
            <a:r>
              <a:rPr lang="en-US" dirty="0"/>
              <a:t>If your pages are from 2012 and images are long gone, you might do well to just delete the image.* *This is the hard part.</a:t>
            </a:r>
          </a:p>
        </p:txBody>
      </p:sp>
      <p:sp>
        <p:nvSpPr>
          <p:cNvPr id="13" name="Footer Placeholder 12">
            <a:extLst>
              <a:ext uri="{FF2B5EF4-FFF2-40B4-BE49-F238E27FC236}">
                <a16:creationId xmlns:a16="http://schemas.microsoft.com/office/drawing/2014/main" id="{1D1206F7-1E64-C919-9265-8A9F60E779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93685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2DF5-73EB-13FF-B10E-0159CDD519CA}"/>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A467F6EA-3525-DE50-FE0A-A13FAFF5C3E6}"/>
              </a:ext>
            </a:extLst>
          </p:cNvPr>
          <p:cNvSpPr>
            <a:spLocks noGrp="1"/>
          </p:cNvSpPr>
          <p:nvPr>
            <p:ph type="sldNum" sz="quarter" idx="12"/>
          </p:nvPr>
        </p:nvSpPr>
        <p:spPr/>
        <p:txBody>
          <a:bodyPr/>
          <a:lstStyle/>
          <a:p>
            <a:fld id="{DFA4CD3D-26C8-47FF-8D13-9B32BAAB4735}" type="slidenum">
              <a:rPr lang="en-US" smtClean="0"/>
              <a:t>24</a:t>
            </a:fld>
            <a:endParaRPr lang="en-US" dirty="0"/>
          </a:p>
        </p:txBody>
      </p:sp>
      <p:sp>
        <p:nvSpPr>
          <p:cNvPr id="2" name="Title 1">
            <a:extLst>
              <a:ext uri="{FF2B5EF4-FFF2-40B4-BE49-F238E27FC236}">
                <a16:creationId xmlns:a16="http://schemas.microsoft.com/office/drawing/2014/main" id="{9098ABBD-5730-24AF-CFCE-7B01431B4037}"/>
              </a:ext>
            </a:extLst>
          </p:cNvPr>
          <p:cNvSpPr>
            <a:spLocks noGrp="1"/>
          </p:cNvSpPr>
          <p:nvPr>
            <p:ph type="title"/>
          </p:nvPr>
        </p:nvSpPr>
        <p:spPr>
          <a:xfrm>
            <a:off x="396872" y="1556951"/>
            <a:ext cx="4647568" cy="2024979"/>
          </a:xfrm>
        </p:spPr>
        <p:txBody>
          <a:bodyPr>
            <a:normAutofit/>
          </a:bodyPr>
          <a:lstStyle/>
          <a:p>
            <a:r>
              <a:rPr lang="en-US" dirty="0"/>
              <a:t>Locate broken images (2)</a:t>
            </a:r>
          </a:p>
        </p:txBody>
      </p:sp>
      <p:sp>
        <p:nvSpPr>
          <p:cNvPr id="13" name="Footer Placeholder 12">
            <a:extLst>
              <a:ext uri="{FF2B5EF4-FFF2-40B4-BE49-F238E27FC236}">
                <a16:creationId xmlns:a16="http://schemas.microsoft.com/office/drawing/2014/main" id="{ED14CB39-76E7-3162-B1B0-D6129DAB5AA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4" name="Content Placeholder 2">
            <a:extLst>
              <a:ext uri="{FF2B5EF4-FFF2-40B4-BE49-F238E27FC236}">
                <a16:creationId xmlns:a16="http://schemas.microsoft.com/office/drawing/2014/main" id="{555C9D27-CB69-80C1-253C-F177BCB71D2F}"/>
              </a:ext>
              <a:ext uri="{C183D7F6-B498-43B3-948B-1728B52AA6E4}">
                <adec:decorative xmlns:adec="http://schemas.microsoft.com/office/drawing/2017/decorative" val="1"/>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Images</a:t>
            </a:r>
          </a:p>
        </p:txBody>
      </p:sp>
      <p:pic>
        <p:nvPicPr>
          <p:cNvPr id="8" name="Picture 7" descr="Multiplre pages affected by one broken image.">
            <a:extLst>
              <a:ext uri="{FF2B5EF4-FFF2-40B4-BE49-F238E27FC236}">
                <a16:creationId xmlns:a16="http://schemas.microsoft.com/office/drawing/2014/main" id="{C9DB16CB-0844-472C-4621-54B81A5DEF6C}"/>
              </a:ext>
            </a:extLst>
          </p:cNvPr>
          <p:cNvPicPr>
            <a:picLocks noChangeAspect="1"/>
          </p:cNvPicPr>
          <p:nvPr/>
        </p:nvPicPr>
        <p:blipFill>
          <a:blip r:embed="rId3"/>
          <a:stretch>
            <a:fillRect/>
          </a:stretch>
        </p:blipFill>
        <p:spPr>
          <a:xfrm>
            <a:off x="0" y="219932"/>
            <a:ext cx="12192000" cy="6013450"/>
          </a:xfrm>
          <a:prstGeom prst="rect">
            <a:avLst/>
          </a:prstGeom>
        </p:spPr>
      </p:pic>
      <p:sp>
        <p:nvSpPr>
          <p:cNvPr id="9" name="Oval 8">
            <a:extLst>
              <a:ext uri="{FF2B5EF4-FFF2-40B4-BE49-F238E27FC236}">
                <a16:creationId xmlns:a16="http://schemas.microsoft.com/office/drawing/2014/main" id="{44D9AD86-6C7D-20E6-A401-736D981AAC25}"/>
              </a:ext>
              <a:ext uri="{C183D7F6-B498-43B3-948B-1728B52AA6E4}">
                <adec:decorative xmlns:adec="http://schemas.microsoft.com/office/drawing/2017/decorative" val="1"/>
              </a:ext>
            </a:extLst>
          </p:cNvPr>
          <p:cNvSpPr/>
          <p:nvPr/>
        </p:nvSpPr>
        <p:spPr>
          <a:xfrm>
            <a:off x="9915014" y="4355196"/>
            <a:ext cx="897013" cy="640770"/>
          </a:xfrm>
          <a:prstGeom prst="ellipse">
            <a:avLst/>
          </a:prstGeom>
          <a:noFill/>
          <a:ln w="57150">
            <a:solidFill>
              <a:srgbClr val="BA0C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230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2ED4-4F01-00C2-D667-6071C1F2DE03}"/>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1E6C4A7-F684-4AEA-6A10-859E7E921CFE}"/>
              </a:ext>
            </a:extLst>
          </p:cNvPr>
          <p:cNvSpPr>
            <a:spLocks noGrp="1"/>
          </p:cNvSpPr>
          <p:nvPr>
            <p:ph type="sldNum" sz="quarter" idx="12"/>
          </p:nvPr>
        </p:nvSpPr>
        <p:spPr/>
        <p:txBody>
          <a:bodyPr/>
          <a:lstStyle/>
          <a:p>
            <a:fld id="{DFA4CD3D-26C8-47FF-8D13-9B32BAAB4735}" type="slidenum">
              <a:rPr lang="en-US" smtClean="0"/>
              <a:t>25</a:t>
            </a:fld>
            <a:endParaRPr lang="en-US" dirty="0"/>
          </a:p>
        </p:txBody>
      </p:sp>
      <p:sp>
        <p:nvSpPr>
          <p:cNvPr id="2" name="Title 1">
            <a:extLst>
              <a:ext uri="{FF2B5EF4-FFF2-40B4-BE49-F238E27FC236}">
                <a16:creationId xmlns:a16="http://schemas.microsoft.com/office/drawing/2014/main" id="{DEDEB0D8-2904-5C2E-E1E5-FC3732104B06}"/>
              </a:ext>
            </a:extLst>
          </p:cNvPr>
          <p:cNvSpPr>
            <a:spLocks noGrp="1"/>
          </p:cNvSpPr>
          <p:nvPr>
            <p:ph type="title"/>
          </p:nvPr>
        </p:nvSpPr>
        <p:spPr>
          <a:xfrm>
            <a:off x="396872" y="1556951"/>
            <a:ext cx="4647568" cy="2024979"/>
          </a:xfrm>
        </p:spPr>
        <p:txBody>
          <a:bodyPr>
            <a:normAutofit/>
          </a:bodyPr>
          <a:lstStyle/>
          <a:p>
            <a:r>
              <a:rPr lang="en-US" dirty="0"/>
              <a:t>Potential misspellings and misspellings</a:t>
            </a:r>
          </a:p>
        </p:txBody>
      </p:sp>
      <p:sp>
        <p:nvSpPr>
          <p:cNvPr id="4" name="Content Placeholder 2">
            <a:extLst>
              <a:ext uri="{FF2B5EF4-FFF2-40B4-BE49-F238E27FC236}">
                <a16:creationId xmlns:a16="http://schemas.microsoft.com/office/drawing/2014/main" id="{A865067C-D470-138C-37DB-09B921E7DD61}"/>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Correct them if you got’em.</a:t>
            </a:r>
          </a:p>
        </p:txBody>
      </p:sp>
      <p:sp>
        <p:nvSpPr>
          <p:cNvPr id="13" name="Footer Placeholder 12">
            <a:extLst>
              <a:ext uri="{FF2B5EF4-FFF2-40B4-BE49-F238E27FC236}">
                <a16:creationId xmlns:a16="http://schemas.microsoft.com/office/drawing/2014/main" id="{FE65BEBA-D910-48B3-755F-88A8236660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8" name="Picture 7" descr="Mispelled words">
            <a:extLst>
              <a:ext uri="{FF2B5EF4-FFF2-40B4-BE49-F238E27FC236}">
                <a16:creationId xmlns:a16="http://schemas.microsoft.com/office/drawing/2014/main" id="{9A1C8B7D-1DA1-EF87-2D03-6469F6C57D83}"/>
              </a:ext>
            </a:extLst>
          </p:cNvPr>
          <p:cNvPicPr>
            <a:picLocks noChangeAspect="1"/>
          </p:cNvPicPr>
          <p:nvPr/>
        </p:nvPicPr>
        <p:blipFill>
          <a:blip r:embed="rId3"/>
          <a:stretch>
            <a:fillRect/>
          </a:stretch>
        </p:blipFill>
        <p:spPr>
          <a:xfrm>
            <a:off x="5554903" y="297392"/>
            <a:ext cx="10719351" cy="6007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170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226B-2AFD-8E3B-F762-5C624EB993CF}"/>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217C24D-41E2-9114-82C4-27780E144A8E}"/>
              </a:ext>
            </a:extLst>
          </p:cNvPr>
          <p:cNvSpPr>
            <a:spLocks noGrp="1"/>
          </p:cNvSpPr>
          <p:nvPr>
            <p:ph type="sldNum" sz="quarter" idx="12"/>
          </p:nvPr>
        </p:nvSpPr>
        <p:spPr/>
        <p:txBody>
          <a:bodyPr/>
          <a:lstStyle/>
          <a:p>
            <a:fld id="{DFA4CD3D-26C8-47FF-8D13-9B32BAAB4735}" type="slidenum">
              <a:rPr lang="en-US" smtClean="0"/>
              <a:t>26</a:t>
            </a:fld>
            <a:endParaRPr lang="en-US" dirty="0"/>
          </a:p>
        </p:txBody>
      </p:sp>
      <p:sp>
        <p:nvSpPr>
          <p:cNvPr id="2" name="Title 1">
            <a:extLst>
              <a:ext uri="{FF2B5EF4-FFF2-40B4-BE49-F238E27FC236}">
                <a16:creationId xmlns:a16="http://schemas.microsoft.com/office/drawing/2014/main" id="{3AC75EFC-6ABD-2E07-E4E0-8DAE60F6CCD8}"/>
              </a:ext>
            </a:extLst>
          </p:cNvPr>
          <p:cNvSpPr>
            <a:spLocks noGrp="1"/>
          </p:cNvSpPr>
          <p:nvPr>
            <p:ph type="title"/>
          </p:nvPr>
        </p:nvSpPr>
        <p:spPr>
          <a:xfrm>
            <a:off x="396872" y="291403"/>
            <a:ext cx="4647568" cy="1125415"/>
          </a:xfrm>
        </p:spPr>
        <p:txBody>
          <a:bodyPr>
            <a:normAutofit/>
          </a:bodyPr>
          <a:lstStyle/>
          <a:p>
            <a:r>
              <a:rPr lang="en-US" sz="3200" dirty="0"/>
              <a:t>Potential misspellings and misspellings</a:t>
            </a:r>
            <a:r>
              <a:rPr lang="en-US" sz="2000" dirty="0"/>
              <a:t> (2)</a:t>
            </a:r>
          </a:p>
        </p:txBody>
      </p:sp>
      <p:sp>
        <p:nvSpPr>
          <p:cNvPr id="4" name="Content Placeholder 2">
            <a:extLst>
              <a:ext uri="{FF2B5EF4-FFF2-40B4-BE49-F238E27FC236}">
                <a16:creationId xmlns:a16="http://schemas.microsoft.com/office/drawing/2014/main" id="{2F8BF2E5-43E0-1563-9C86-5CEC2A152BCD}"/>
              </a:ext>
            </a:extLst>
          </p:cNvPr>
          <p:cNvSpPr txBox="1">
            <a:spLocks/>
          </p:cNvSpPr>
          <p:nvPr/>
        </p:nvSpPr>
        <p:spPr>
          <a:xfrm>
            <a:off x="396872" y="1416818"/>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Only phishing emails have misspelled words.</a:t>
            </a:r>
          </a:p>
        </p:txBody>
      </p:sp>
      <p:sp>
        <p:nvSpPr>
          <p:cNvPr id="13" name="Footer Placeholder 12">
            <a:extLst>
              <a:ext uri="{FF2B5EF4-FFF2-40B4-BE49-F238E27FC236}">
                <a16:creationId xmlns:a16="http://schemas.microsoft.com/office/drawing/2014/main" id="{52DD412E-6ACA-A755-DA7F-9BF28552C3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5" name="Content Placeholder 2">
            <a:extLst>
              <a:ext uri="{FF2B5EF4-FFF2-40B4-BE49-F238E27FC236}">
                <a16:creationId xmlns:a16="http://schemas.microsoft.com/office/drawing/2014/main" id="{BF619C3F-3BE9-1AF0-0DF5-9DD382467546}"/>
              </a:ext>
            </a:extLst>
          </p:cNvPr>
          <p:cNvSpPr txBox="1">
            <a:spLocks/>
          </p:cNvSpPr>
          <p:nvPr/>
        </p:nvSpPr>
        <p:spPr>
          <a:xfrm>
            <a:off x="396872" y="2542233"/>
            <a:ext cx="5041741" cy="37541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1" dirty="0">
                <a:solidFill>
                  <a:srgbClr val="000000"/>
                </a:solidFill>
                <a:latin typeface="Buckeye Sans 2" pitchFamily="2" charset="0"/>
              </a:rPr>
              <a:t>Add to dictionary</a:t>
            </a:r>
            <a:r>
              <a:rPr lang="en-US" sz="1800" dirty="0">
                <a:solidFill>
                  <a:srgbClr val="000000"/>
                </a:solidFill>
                <a:latin typeface="Buckeye Sans 2" pitchFamily="2" charset="0"/>
              </a:rPr>
              <a:t>: Approve this spelling and add it to the language dictionary so that future scans will not flag it as misspelled. </a:t>
            </a:r>
            <a:r>
              <a:rPr lang="en-US" sz="1800" i="1" dirty="0">
                <a:solidFill>
                  <a:srgbClr val="C00000"/>
                </a:solidFill>
                <a:latin typeface="Buckeye Sans 2" pitchFamily="2" charset="0"/>
              </a:rPr>
              <a:t>Your best choice to prevent future issues.</a:t>
            </a:r>
          </a:p>
          <a:p>
            <a:endParaRPr lang="en-US" sz="1800" b="1" dirty="0">
              <a:solidFill>
                <a:srgbClr val="000000"/>
              </a:solidFill>
              <a:latin typeface="Buckeye Sans 2" pitchFamily="2" charset="0"/>
            </a:endParaRPr>
          </a:p>
          <a:p>
            <a:r>
              <a:rPr lang="en-US" sz="1800" b="1" dirty="0">
                <a:solidFill>
                  <a:srgbClr val="000000"/>
                </a:solidFill>
                <a:latin typeface="Buckeye Sans 2" pitchFamily="2" charset="0"/>
              </a:rPr>
              <a:t>Ignore Misspelling</a:t>
            </a:r>
            <a:r>
              <a:rPr lang="en-US" sz="1800" dirty="0">
                <a:solidFill>
                  <a:srgbClr val="000000"/>
                </a:solidFill>
                <a:latin typeface="Buckeye Sans 2" pitchFamily="2" charset="0"/>
              </a:rPr>
              <a:t> - Use this option:</a:t>
            </a:r>
          </a:p>
          <a:p>
            <a:pPr>
              <a:buFont typeface="Arial" panose="020B0604020202020204" pitchFamily="34" charset="0"/>
              <a:buChar char="•"/>
            </a:pPr>
            <a:r>
              <a:rPr lang="en-US" sz="1800" dirty="0">
                <a:solidFill>
                  <a:srgbClr val="000000"/>
                </a:solidFill>
                <a:latin typeface="Buckeye Sans 2" pitchFamily="2" charset="0"/>
              </a:rPr>
              <a:t>If words, for example proper nouns or names, are marked as misspellings when they are not.</a:t>
            </a:r>
          </a:p>
          <a:p>
            <a:pPr>
              <a:buFont typeface="Arial" panose="020B0604020202020204" pitchFamily="34" charset="0"/>
              <a:buChar char="•"/>
            </a:pPr>
            <a:r>
              <a:rPr lang="en-US" sz="1800" dirty="0">
                <a:solidFill>
                  <a:srgbClr val="000000"/>
                </a:solidFill>
                <a:latin typeface="Buckeye Sans 2" pitchFamily="2" charset="0"/>
              </a:rPr>
              <a:t>To ignore spelling issues on a single-page basis or to ignore all other issues on a domain level.</a:t>
            </a:r>
          </a:p>
        </p:txBody>
      </p:sp>
      <p:sp>
        <p:nvSpPr>
          <p:cNvPr id="3" name="Content Placeholder 2">
            <a:extLst>
              <a:ext uri="{FF2B5EF4-FFF2-40B4-BE49-F238E27FC236}">
                <a16:creationId xmlns:a16="http://schemas.microsoft.com/office/drawing/2014/main" id="{06C204C2-F52B-73F4-3140-A4ADEE5357D2}"/>
              </a:ext>
            </a:extLst>
          </p:cNvPr>
          <p:cNvSpPr>
            <a:spLocks noGrp="1"/>
          </p:cNvSpPr>
          <p:nvPr>
            <p:ph sz="half" idx="2"/>
          </p:nvPr>
        </p:nvSpPr>
        <p:spPr>
          <a:xfrm>
            <a:off x="5794871" y="935665"/>
            <a:ext cx="5041741" cy="4835452"/>
          </a:xfrm>
        </p:spPr>
        <p:txBody>
          <a:bodyPr>
            <a:noAutofit/>
          </a:bodyPr>
          <a:lstStyle/>
          <a:p>
            <a:pPr>
              <a:lnSpc>
                <a:spcPct val="110000"/>
              </a:lnSpc>
            </a:pPr>
            <a:r>
              <a:rPr lang="en-US" sz="1800" b="1" dirty="0">
                <a:solidFill>
                  <a:srgbClr val="000000"/>
                </a:solidFill>
                <a:latin typeface="Buckeye Sans 2" pitchFamily="2" charset="0"/>
              </a:rPr>
              <a:t>Confirm as misspelling</a:t>
            </a:r>
            <a:r>
              <a:rPr lang="en-US" sz="1800" dirty="0">
                <a:solidFill>
                  <a:srgbClr val="000000"/>
                </a:solidFill>
                <a:latin typeface="Buckeye Sans 2" pitchFamily="2" charset="0"/>
              </a:rPr>
              <a:t>: Approve this spelling of the word. </a:t>
            </a:r>
            <a:r>
              <a:rPr lang="en-US" sz="1800" i="1" dirty="0">
                <a:solidFill>
                  <a:srgbClr val="C00000"/>
                </a:solidFill>
                <a:latin typeface="Buckeye Sans 2" pitchFamily="2" charset="0"/>
              </a:rPr>
              <a:t>While not recommended, sometimes writers will be clever. </a:t>
            </a:r>
          </a:p>
          <a:p>
            <a:pPr>
              <a:lnSpc>
                <a:spcPct val="110000"/>
              </a:lnSpc>
            </a:pPr>
            <a:r>
              <a:rPr lang="en-US" sz="1800" b="1" i="0" dirty="0">
                <a:solidFill>
                  <a:srgbClr val="000000"/>
                </a:solidFill>
                <a:effectLst/>
                <a:latin typeface="Buckeye Sans 2" pitchFamily="2" charset="0"/>
              </a:rPr>
              <a:t>Mark as fixed</a:t>
            </a:r>
            <a:r>
              <a:rPr lang="en-US" sz="1800" b="0" i="0" dirty="0">
                <a:solidFill>
                  <a:srgbClr val="000000"/>
                </a:solidFill>
                <a:effectLst/>
                <a:latin typeface="Buckeye Sans 2" pitchFamily="2" charset="0"/>
              </a:rPr>
              <a:t>: Marks the misspelled word as fixed. It will be included in subsequent scans and if the error returns, it will appear again in the broken links list. Select this option when the misspelled word is actually fixed by the web team on the HTML code of the webpage, or if it is a temporary (for example, in an unpublished state) known issue.</a:t>
            </a:r>
          </a:p>
          <a:p>
            <a:pPr>
              <a:lnSpc>
                <a:spcPct val="110000"/>
              </a:lnSpc>
            </a:pPr>
            <a:r>
              <a:rPr lang="en-US" sz="1400" b="1" dirty="0">
                <a:latin typeface="Buckeye Sans 2" pitchFamily="2" charset="0"/>
              </a:rPr>
              <a:t>NOTE: </a:t>
            </a:r>
            <a:r>
              <a:rPr lang="en-US" sz="1400" dirty="0">
                <a:latin typeface="Buckeye Sans 2" pitchFamily="2" charset="0"/>
              </a:rPr>
              <a:t>The difference between Mark as Fixed and Mark as Ignored is that issues marked as </a:t>
            </a:r>
            <a:r>
              <a:rPr lang="en-US" sz="1400" i="1" dirty="0">
                <a:latin typeface="Buckeye Sans 2" pitchFamily="2" charset="0"/>
              </a:rPr>
              <a:t>Fixed</a:t>
            </a:r>
            <a:r>
              <a:rPr lang="en-US" sz="1400" dirty="0">
                <a:latin typeface="Buckeye Sans 2" pitchFamily="2" charset="0"/>
              </a:rPr>
              <a:t> are still included in future scans and can be flagged again if the error persists. </a:t>
            </a:r>
          </a:p>
          <a:p>
            <a:pPr>
              <a:lnSpc>
                <a:spcPct val="110000"/>
              </a:lnSpc>
            </a:pPr>
            <a:r>
              <a:rPr lang="en-US" sz="1400" dirty="0">
                <a:latin typeface="Buckeye Sans 2" pitchFamily="2" charset="0"/>
              </a:rPr>
              <a:t>Issues that are set to Ignore are permanently omitted from future scans and compliance scores.</a:t>
            </a:r>
          </a:p>
        </p:txBody>
      </p:sp>
    </p:spTree>
    <p:extLst>
      <p:ext uri="{BB962C8B-B14F-4D97-AF65-F5344CB8AC3E}">
        <p14:creationId xmlns:p14="http://schemas.microsoft.com/office/powerpoint/2010/main" val="246343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525D-72BC-D0A3-6FE3-99F8CB5E47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FE2294-CB10-DEE4-A5F8-CA3C1F87A010}"/>
              </a:ext>
            </a:extLst>
          </p:cNvPr>
          <p:cNvSpPr>
            <a:spLocks noGrp="1"/>
          </p:cNvSpPr>
          <p:nvPr>
            <p:ph type="sldNum" sz="quarter" idx="12"/>
          </p:nvPr>
        </p:nvSpPr>
        <p:spPr/>
        <p:txBody>
          <a:bodyPr/>
          <a:lstStyle/>
          <a:p>
            <a:fld id="{DFA4CD3D-26C8-47FF-8D13-9B32BAAB4735}" type="slidenum">
              <a:rPr lang="en-US" smtClean="0"/>
              <a:t>27</a:t>
            </a:fld>
            <a:endParaRPr lang="en-US" dirty="0"/>
          </a:p>
        </p:txBody>
      </p:sp>
      <p:sp>
        <p:nvSpPr>
          <p:cNvPr id="3" name="Title 2">
            <a:extLst>
              <a:ext uri="{FF2B5EF4-FFF2-40B4-BE49-F238E27FC236}">
                <a16:creationId xmlns:a16="http://schemas.microsoft.com/office/drawing/2014/main" id="{1E61A98C-687D-685A-7601-CED81AB96917}"/>
              </a:ext>
            </a:extLst>
          </p:cNvPr>
          <p:cNvSpPr>
            <a:spLocks noGrp="1"/>
          </p:cNvSpPr>
          <p:nvPr>
            <p:ph type="title"/>
          </p:nvPr>
        </p:nvSpPr>
        <p:spPr/>
        <p:txBody>
          <a:bodyPr/>
          <a:lstStyle/>
          <a:p>
            <a:r>
              <a:rPr lang="en-US" dirty="0"/>
              <a:t>Search Optimization</a:t>
            </a:r>
          </a:p>
        </p:txBody>
      </p:sp>
      <p:sp>
        <p:nvSpPr>
          <p:cNvPr id="4" name="Text Placeholder 3">
            <a:extLst>
              <a:ext uri="{FF2B5EF4-FFF2-40B4-BE49-F238E27FC236}">
                <a16:creationId xmlns:a16="http://schemas.microsoft.com/office/drawing/2014/main" id="{AC4073B5-7942-0CC4-4410-F3CC6A7C4978}"/>
              </a:ext>
            </a:extLst>
          </p:cNvPr>
          <p:cNvSpPr>
            <a:spLocks noGrp="1"/>
          </p:cNvSpPr>
          <p:nvPr>
            <p:ph type="body" idx="1"/>
          </p:nvPr>
        </p:nvSpPr>
        <p:spPr/>
        <p:txBody>
          <a:bodyPr/>
          <a:lstStyle/>
          <a:p>
            <a:r>
              <a:rPr lang="en-US" dirty="0"/>
              <a:t>Help your website get found with organic search</a:t>
            </a:r>
          </a:p>
        </p:txBody>
      </p:sp>
      <p:sp>
        <p:nvSpPr>
          <p:cNvPr id="5" name="Footer Placeholder 4">
            <a:extLst>
              <a:ext uri="{FF2B5EF4-FFF2-40B4-BE49-F238E27FC236}">
                <a16:creationId xmlns:a16="http://schemas.microsoft.com/office/drawing/2014/main" id="{1B3B523A-F806-1DB1-AF3C-23E631510F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030606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E298-E1F6-EE9E-D638-A68FD5B6EB11}"/>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F96EB84-E0A8-D16E-E985-27AE398571DD}"/>
              </a:ext>
            </a:extLst>
          </p:cNvPr>
          <p:cNvSpPr>
            <a:spLocks noGrp="1"/>
          </p:cNvSpPr>
          <p:nvPr>
            <p:ph type="sldNum" sz="quarter" idx="12"/>
          </p:nvPr>
        </p:nvSpPr>
        <p:spPr/>
        <p:txBody>
          <a:bodyPr/>
          <a:lstStyle/>
          <a:p>
            <a:fld id="{DFA4CD3D-26C8-47FF-8D13-9B32BAAB4735}" type="slidenum">
              <a:rPr lang="en-US" smtClean="0"/>
              <a:t>28</a:t>
            </a:fld>
            <a:endParaRPr lang="en-US" dirty="0"/>
          </a:p>
        </p:txBody>
      </p:sp>
      <p:sp>
        <p:nvSpPr>
          <p:cNvPr id="2" name="Title 1">
            <a:extLst>
              <a:ext uri="{FF2B5EF4-FFF2-40B4-BE49-F238E27FC236}">
                <a16:creationId xmlns:a16="http://schemas.microsoft.com/office/drawing/2014/main" id="{20054201-192B-04A5-833F-346FBD6D5F00}"/>
              </a:ext>
            </a:extLst>
          </p:cNvPr>
          <p:cNvSpPr>
            <a:spLocks noGrp="1"/>
          </p:cNvSpPr>
          <p:nvPr>
            <p:ph type="title"/>
          </p:nvPr>
        </p:nvSpPr>
        <p:spPr>
          <a:xfrm>
            <a:off x="396872" y="1556951"/>
            <a:ext cx="4647568" cy="2024979"/>
          </a:xfrm>
        </p:spPr>
        <p:txBody>
          <a:bodyPr>
            <a:normAutofit/>
          </a:bodyPr>
          <a:lstStyle/>
          <a:p>
            <a:r>
              <a:rPr lang="en-US" dirty="0"/>
              <a:t>Prime your pages for search</a:t>
            </a:r>
          </a:p>
        </p:txBody>
      </p:sp>
      <p:sp>
        <p:nvSpPr>
          <p:cNvPr id="4" name="Content Placeholder 2">
            <a:extLst>
              <a:ext uri="{FF2B5EF4-FFF2-40B4-BE49-F238E27FC236}">
                <a16:creationId xmlns:a16="http://schemas.microsoft.com/office/drawing/2014/main" id="{52BC9432-A980-8932-FB91-2A9D95D454EA}"/>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Acquia Optimize scans pages to find problems in SEO</a:t>
            </a:r>
          </a:p>
        </p:txBody>
      </p:sp>
      <p:sp>
        <p:nvSpPr>
          <p:cNvPr id="3" name="Content Placeholder 2">
            <a:extLst>
              <a:ext uri="{FF2B5EF4-FFF2-40B4-BE49-F238E27FC236}">
                <a16:creationId xmlns:a16="http://schemas.microsoft.com/office/drawing/2014/main" id="{E6DB4500-0630-DF61-F194-15DA445ADD8A}"/>
              </a:ext>
            </a:extLst>
          </p:cNvPr>
          <p:cNvSpPr>
            <a:spLocks noGrp="1"/>
          </p:cNvSpPr>
          <p:nvPr>
            <p:ph sz="half" idx="2"/>
          </p:nvPr>
        </p:nvSpPr>
        <p:spPr>
          <a:xfrm>
            <a:off x="5794871" y="935665"/>
            <a:ext cx="5041741" cy="4835452"/>
          </a:xfrm>
        </p:spPr>
        <p:txBody>
          <a:bodyPr>
            <a:normAutofit fontScale="92500" lnSpcReduction="10000"/>
          </a:bodyPr>
          <a:lstStyle/>
          <a:p>
            <a:pPr>
              <a:lnSpc>
                <a:spcPct val="110000"/>
              </a:lnSpc>
            </a:pPr>
            <a:r>
              <a:rPr lang="en-US" b="1" dirty="0"/>
              <a:t>High priority</a:t>
            </a:r>
          </a:p>
          <a:p>
            <a:pPr marL="457200" indent="-457200">
              <a:lnSpc>
                <a:spcPct val="110000"/>
              </a:lnSpc>
              <a:buFont typeface="Arial" panose="020B0604020202020204" pitchFamily="34" charset="0"/>
              <a:buChar char="•"/>
            </a:pPr>
            <a:r>
              <a:rPr lang="en-US" dirty="0"/>
              <a:t>Distinct meta page title</a:t>
            </a:r>
          </a:p>
          <a:p>
            <a:pPr marL="457200" indent="-457200">
              <a:lnSpc>
                <a:spcPct val="110000"/>
              </a:lnSpc>
              <a:buFont typeface="Arial" panose="020B0604020202020204" pitchFamily="34" charset="0"/>
              <a:buChar char="•"/>
            </a:pPr>
            <a:r>
              <a:rPr lang="en-US" dirty="0"/>
              <a:t>Missing page title</a:t>
            </a:r>
          </a:p>
          <a:p>
            <a:pPr marL="457200" indent="-457200">
              <a:lnSpc>
                <a:spcPct val="110000"/>
              </a:lnSpc>
              <a:buFont typeface="Arial" panose="020B0604020202020204" pitchFamily="34" charset="0"/>
              <a:buChar char="•"/>
            </a:pPr>
            <a:r>
              <a:rPr lang="en-US" dirty="0"/>
              <a:t>Missing H1 (header)</a:t>
            </a:r>
          </a:p>
          <a:p>
            <a:pPr>
              <a:lnSpc>
                <a:spcPct val="110000"/>
              </a:lnSpc>
            </a:pPr>
            <a:r>
              <a:rPr lang="en-US" b="1" dirty="0"/>
              <a:t>Medium Priority</a:t>
            </a:r>
          </a:p>
          <a:p>
            <a:pPr marL="457200" indent="-457200">
              <a:lnSpc>
                <a:spcPct val="110000"/>
              </a:lnSpc>
              <a:buFont typeface="Arial" panose="020B0604020202020204" pitchFamily="34" charset="0"/>
              <a:buChar char="•"/>
            </a:pPr>
            <a:r>
              <a:rPr lang="en-US" dirty="0"/>
              <a:t>H1 duplicated on other pages</a:t>
            </a:r>
          </a:p>
          <a:p>
            <a:pPr marL="457200" indent="-457200">
              <a:lnSpc>
                <a:spcPct val="110000"/>
              </a:lnSpc>
              <a:buFont typeface="Arial" panose="020B0604020202020204" pitchFamily="34" charset="0"/>
              <a:buChar char="•"/>
            </a:pPr>
            <a:r>
              <a:rPr lang="en-US" dirty="0"/>
              <a:t>Multiple H1s on one page</a:t>
            </a:r>
          </a:p>
          <a:p>
            <a:pPr marL="457200" indent="-457200">
              <a:lnSpc>
                <a:spcPct val="110000"/>
              </a:lnSpc>
              <a:buFont typeface="Arial" panose="020B0604020202020204" pitchFamily="34" charset="0"/>
              <a:buChar char="•"/>
            </a:pPr>
            <a:r>
              <a:rPr lang="en-US" dirty="0"/>
              <a:t>Missing subheadings (H2-H6)</a:t>
            </a:r>
          </a:p>
          <a:p>
            <a:pPr marL="457200" indent="-457200">
              <a:lnSpc>
                <a:spcPct val="110000"/>
              </a:lnSpc>
              <a:buFont typeface="Arial" panose="020B0604020202020204" pitchFamily="34" charset="0"/>
              <a:buChar char="•"/>
            </a:pPr>
            <a:r>
              <a:rPr lang="en-US" dirty="0"/>
              <a:t>Images missing alt tags</a:t>
            </a:r>
          </a:p>
          <a:p>
            <a:pPr>
              <a:lnSpc>
                <a:spcPct val="110000"/>
              </a:lnSpc>
            </a:pPr>
            <a:r>
              <a:rPr lang="en-US" sz="1900" dirty="0"/>
              <a:t>If you want more assistance in understanding SEO strategies, visit </a:t>
            </a:r>
            <a:r>
              <a:rPr lang="en-US" sz="1900" dirty="0">
                <a:hlinkClick r:id="rId3"/>
              </a:rPr>
              <a:t>https://go.osu.edu/seo</a:t>
            </a:r>
            <a:r>
              <a:rPr lang="en-US" sz="1900" dirty="0"/>
              <a:t> </a:t>
            </a:r>
          </a:p>
          <a:p>
            <a:pPr marL="457200" indent="-457200">
              <a:lnSpc>
                <a:spcPct val="110000"/>
              </a:lnSpc>
              <a:buFont typeface="+mj-lt"/>
              <a:buAutoNum type="arabicPeriod"/>
            </a:pPr>
            <a:endParaRPr lang="en-US" dirty="0"/>
          </a:p>
        </p:txBody>
      </p:sp>
      <p:sp>
        <p:nvSpPr>
          <p:cNvPr id="13" name="Footer Placeholder 12">
            <a:extLst>
              <a:ext uri="{FF2B5EF4-FFF2-40B4-BE49-F238E27FC236}">
                <a16:creationId xmlns:a16="http://schemas.microsoft.com/office/drawing/2014/main" id="{CA65461E-8DFD-12F8-AACC-128876C2674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13670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A8C5-FB8D-0F46-2395-F63C589F7ACD}"/>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642D8A07-C901-45F7-45B4-9468AA8F16EB}"/>
              </a:ext>
            </a:extLst>
          </p:cNvPr>
          <p:cNvSpPr>
            <a:spLocks noGrp="1"/>
          </p:cNvSpPr>
          <p:nvPr>
            <p:ph type="sldNum" sz="quarter" idx="12"/>
          </p:nvPr>
        </p:nvSpPr>
        <p:spPr/>
        <p:txBody>
          <a:bodyPr/>
          <a:lstStyle/>
          <a:p>
            <a:fld id="{DFA4CD3D-26C8-47FF-8D13-9B32BAAB4735}" type="slidenum">
              <a:rPr lang="en-US" smtClean="0"/>
              <a:t>29</a:t>
            </a:fld>
            <a:endParaRPr lang="en-US" dirty="0"/>
          </a:p>
        </p:txBody>
      </p:sp>
      <p:sp>
        <p:nvSpPr>
          <p:cNvPr id="2" name="Title 1">
            <a:extLst>
              <a:ext uri="{FF2B5EF4-FFF2-40B4-BE49-F238E27FC236}">
                <a16:creationId xmlns:a16="http://schemas.microsoft.com/office/drawing/2014/main" id="{31AD5392-5CC6-B7C9-BFEE-A7767B52628C}"/>
              </a:ext>
            </a:extLst>
          </p:cNvPr>
          <p:cNvSpPr>
            <a:spLocks noGrp="1"/>
          </p:cNvSpPr>
          <p:nvPr>
            <p:ph type="title"/>
          </p:nvPr>
        </p:nvSpPr>
        <p:spPr>
          <a:xfrm>
            <a:off x="396872" y="1556951"/>
            <a:ext cx="4647568" cy="2024979"/>
          </a:xfrm>
        </p:spPr>
        <p:txBody>
          <a:bodyPr>
            <a:normAutofit/>
          </a:bodyPr>
          <a:lstStyle/>
          <a:p>
            <a:r>
              <a:rPr lang="en-US" dirty="0"/>
              <a:t>Locate pages with SEO Opportunities</a:t>
            </a:r>
          </a:p>
        </p:txBody>
      </p:sp>
      <p:sp>
        <p:nvSpPr>
          <p:cNvPr id="4" name="Content Placeholder 2">
            <a:extLst>
              <a:ext uri="{FF2B5EF4-FFF2-40B4-BE49-F238E27FC236}">
                <a16:creationId xmlns:a16="http://schemas.microsoft.com/office/drawing/2014/main" id="{955EC3A7-C32F-53F1-6863-1C760A5620B7}"/>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Provide a list of pages that have SEO issues.</a:t>
            </a:r>
          </a:p>
        </p:txBody>
      </p:sp>
      <p:sp>
        <p:nvSpPr>
          <p:cNvPr id="3" name="Content Placeholder 2">
            <a:extLst>
              <a:ext uri="{FF2B5EF4-FFF2-40B4-BE49-F238E27FC236}">
                <a16:creationId xmlns:a16="http://schemas.microsoft.com/office/drawing/2014/main" id="{5CF74B2E-F129-D964-2DD6-805BB821307C}"/>
              </a:ext>
            </a:extLst>
          </p:cNvPr>
          <p:cNvSpPr>
            <a:spLocks noGrp="1"/>
          </p:cNvSpPr>
          <p:nvPr>
            <p:ph sz="half" idx="2"/>
          </p:nvPr>
        </p:nvSpPr>
        <p:spPr>
          <a:xfrm>
            <a:off x="5794871" y="935665"/>
            <a:ext cx="5041741" cy="4835452"/>
          </a:xfrm>
        </p:spPr>
        <p:txBody>
          <a:bodyPr>
            <a:normAutofit/>
          </a:bodyPr>
          <a:lstStyle/>
          <a:p>
            <a:pPr marL="457200" indent="-457200">
              <a:lnSpc>
                <a:spcPct val="110000"/>
              </a:lnSpc>
              <a:buFont typeface="+mj-lt"/>
              <a:buAutoNum type="arabicPeriod"/>
            </a:pPr>
            <a:r>
              <a:rPr lang="en-US" dirty="0"/>
              <a:t>Choose your domain</a:t>
            </a:r>
          </a:p>
          <a:p>
            <a:pPr marL="457200" indent="-457200">
              <a:lnSpc>
                <a:spcPct val="110000"/>
              </a:lnSpc>
              <a:buFont typeface="+mj-lt"/>
              <a:buAutoNum type="arabicPeriod"/>
            </a:pPr>
            <a:r>
              <a:rPr lang="en-US" dirty="0"/>
              <a:t>Open </a:t>
            </a:r>
            <a:r>
              <a:rPr lang="en-US" b="1" i="1" dirty="0"/>
              <a:t>SEO </a:t>
            </a:r>
            <a:r>
              <a:rPr lang="en-US" dirty="0"/>
              <a:t>module</a:t>
            </a:r>
          </a:p>
          <a:p>
            <a:pPr marL="457200" indent="-457200">
              <a:lnSpc>
                <a:spcPct val="110000"/>
              </a:lnSpc>
              <a:buFont typeface="+mj-lt"/>
              <a:buAutoNum type="arabicPeriod"/>
            </a:pPr>
            <a:r>
              <a:rPr lang="en-US" dirty="0"/>
              <a:t>Choose </a:t>
            </a:r>
            <a:r>
              <a:rPr lang="en-US" b="1" i="1" dirty="0"/>
              <a:t>Pages with Opportunities</a:t>
            </a:r>
            <a:r>
              <a:rPr lang="en-US" dirty="0"/>
              <a:t> category</a:t>
            </a:r>
          </a:p>
          <a:p>
            <a:pPr marL="457200" indent="-457200">
              <a:lnSpc>
                <a:spcPct val="110000"/>
              </a:lnSpc>
              <a:buFont typeface="+mj-lt"/>
              <a:buAutoNum type="arabicPeriod"/>
            </a:pPr>
            <a:r>
              <a:rPr lang="en-US" dirty="0"/>
              <a:t>Review High and Medium Priority pages in the list.</a:t>
            </a:r>
          </a:p>
          <a:p>
            <a:pPr marL="457200" indent="-457200">
              <a:lnSpc>
                <a:spcPct val="110000"/>
              </a:lnSpc>
              <a:buFont typeface="+mj-lt"/>
              <a:buAutoNum type="arabicPeriod"/>
            </a:pPr>
            <a:r>
              <a:rPr lang="en-US" dirty="0"/>
              <a:t>Use the export feature, but select </a:t>
            </a:r>
            <a:r>
              <a:rPr lang="en-US" b="1" i="1" dirty="0"/>
              <a:t>Pages with Opportunities</a:t>
            </a:r>
          </a:p>
          <a:p>
            <a:pPr marL="457200" indent="-457200">
              <a:lnSpc>
                <a:spcPct val="110000"/>
              </a:lnSpc>
              <a:buFont typeface="+mj-lt"/>
              <a:buAutoNum type="arabicPeriod"/>
            </a:pPr>
            <a:r>
              <a:rPr lang="en-US" dirty="0"/>
              <a:t>Download your file. </a:t>
            </a:r>
          </a:p>
        </p:txBody>
      </p:sp>
      <p:sp>
        <p:nvSpPr>
          <p:cNvPr id="13" name="Footer Placeholder 12">
            <a:extLst>
              <a:ext uri="{FF2B5EF4-FFF2-40B4-BE49-F238E27FC236}">
                <a16:creationId xmlns:a16="http://schemas.microsoft.com/office/drawing/2014/main" id="{A845D0E9-1E53-0D5D-0EA2-A641B565F56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83542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5670-E85C-2417-E922-D7645903A66D}"/>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A49C53B8-227E-EF7E-3FCD-5B99323DC44E}"/>
              </a:ext>
            </a:extLst>
          </p:cNvPr>
          <p:cNvSpPr>
            <a:spLocks noGrp="1"/>
          </p:cNvSpPr>
          <p:nvPr>
            <p:ph type="sldNum" sz="quarter" idx="12"/>
          </p:nvPr>
        </p:nvSpPr>
        <p:spPr/>
        <p:txBody>
          <a:bodyPr/>
          <a:lstStyle/>
          <a:p>
            <a:fld id="{DFA4CD3D-26C8-47FF-8D13-9B32BAAB4735}" type="slidenum">
              <a:rPr lang="en-US" smtClean="0"/>
              <a:t>3</a:t>
            </a:fld>
            <a:endParaRPr lang="en-US" dirty="0"/>
          </a:p>
        </p:txBody>
      </p:sp>
      <p:sp>
        <p:nvSpPr>
          <p:cNvPr id="2" name="Title 1">
            <a:extLst>
              <a:ext uri="{FF2B5EF4-FFF2-40B4-BE49-F238E27FC236}">
                <a16:creationId xmlns:a16="http://schemas.microsoft.com/office/drawing/2014/main" id="{0EC8356E-9107-11DA-19B8-6D4BCEB3F179}"/>
              </a:ext>
            </a:extLst>
          </p:cNvPr>
          <p:cNvSpPr>
            <a:spLocks noGrp="1"/>
          </p:cNvSpPr>
          <p:nvPr>
            <p:ph type="title"/>
          </p:nvPr>
        </p:nvSpPr>
        <p:spPr>
          <a:xfrm>
            <a:off x="396872" y="1556951"/>
            <a:ext cx="4647568" cy="2024979"/>
          </a:xfrm>
        </p:spPr>
        <p:txBody>
          <a:bodyPr>
            <a:normAutofit/>
          </a:bodyPr>
          <a:lstStyle/>
          <a:p>
            <a:r>
              <a:rPr lang="en-US" dirty="0"/>
              <a:t>Part 1 covered</a:t>
            </a:r>
          </a:p>
        </p:txBody>
      </p:sp>
      <p:sp>
        <p:nvSpPr>
          <p:cNvPr id="3" name="Content Placeholder 2">
            <a:extLst>
              <a:ext uri="{FF2B5EF4-FFF2-40B4-BE49-F238E27FC236}">
                <a16:creationId xmlns:a16="http://schemas.microsoft.com/office/drawing/2014/main" id="{8DBA19B4-DF86-308E-B731-E051E466F9BD}"/>
              </a:ext>
            </a:extLst>
          </p:cNvPr>
          <p:cNvSpPr>
            <a:spLocks noGrp="1"/>
          </p:cNvSpPr>
          <p:nvPr>
            <p:ph sz="half" idx="2"/>
          </p:nvPr>
        </p:nvSpPr>
        <p:spPr>
          <a:xfrm>
            <a:off x="5794871" y="1735877"/>
            <a:ext cx="5374967" cy="4035240"/>
          </a:xfrm>
        </p:spPr>
        <p:txBody>
          <a:bodyPr>
            <a:normAutofit/>
          </a:bodyPr>
          <a:lstStyle/>
          <a:p>
            <a:pPr marL="342900" indent="-342900">
              <a:lnSpc>
                <a:spcPct val="110000"/>
              </a:lnSpc>
              <a:buFont typeface="Arial" panose="020B0604020202020204" pitchFamily="34" charset="0"/>
              <a:buChar char="•"/>
            </a:pPr>
            <a:r>
              <a:rPr lang="en-US" dirty="0"/>
              <a:t>Acquia Optimize User Interface</a:t>
            </a:r>
          </a:p>
          <a:p>
            <a:pPr marL="800100" lvl="1" indent="-342900">
              <a:lnSpc>
                <a:spcPct val="110000"/>
              </a:lnSpc>
              <a:buFont typeface="Arial" panose="020B0604020202020204" pitchFamily="34" charset="0"/>
              <a:buChar char="•"/>
            </a:pPr>
            <a:r>
              <a:rPr lang="en-US" dirty="0"/>
              <a:t>Dashboard</a:t>
            </a:r>
          </a:p>
          <a:p>
            <a:pPr marL="800100" lvl="1" indent="-342900">
              <a:lnSpc>
                <a:spcPct val="110000"/>
              </a:lnSpc>
              <a:buFont typeface="Arial" panose="020B0604020202020204" pitchFamily="34" charset="0"/>
              <a:buChar char="•"/>
            </a:pPr>
            <a:r>
              <a:rPr lang="en-US" dirty="0"/>
              <a:t>Policies (Content checks, Dictionaries)</a:t>
            </a:r>
          </a:p>
          <a:p>
            <a:pPr marL="800100" lvl="1" indent="-342900">
              <a:lnSpc>
                <a:spcPct val="110000"/>
              </a:lnSpc>
              <a:buFont typeface="Arial" panose="020B0604020202020204" pitchFamily="34" charset="0"/>
              <a:buChar char="•"/>
            </a:pPr>
            <a:r>
              <a:rPr lang="en-US" dirty="0"/>
              <a:t>Quality Assurance module (bad links, misspellings)</a:t>
            </a:r>
          </a:p>
          <a:p>
            <a:pPr marL="800100" lvl="1" indent="-342900">
              <a:lnSpc>
                <a:spcPct val="110000"/>
              </a:lnSpc>
              <a:buFont typeface="Arial" panose="020B0604020202020204" pitchFamily="34" charset="0"/>
              <a:buChar char="•"/>
            </a:pPr>
            <a:r>
              <a:rPr lang="en-US" dirty="0"/>
              <a:t>SEO module</a:t>
            </a:r>
          </a:p>
          <a:p>
            <a:pPr marL="800100" lvl="1" indent="-342900">
              <a:lnSpc>
                <a:spcPct val="110000"/>
              </a:lnSpc>
              <a:buFont typeface="Arial" panose="020B0604020202020204" pitchFamily="34" charset="0"/>
              <a:buChar char="•"/>
            </a:pPr>
            <a:r>
              <a:rPr lang="en-US" dirty="0"/>
              <a:t>Report Center (download, view, or email reports)</a:t>
            </a:r>
          </a:p>
          <a:p>
            <a:pPr marL="342900" indent="-342900">
              <a:lnSpc>
                <a:spcPct val="110000"/>
              </a:lnSpc>
              <a:buFont typeface="Arial" panose="020B0604020202020204" pitchFamily="34" charset="0"/>
              <a:buChar char="•"/>
            </a:pPr>
            <a:r>
              <a:rPr lang="en-US" dirty="0"/>
              <a:t>Chrome plug-in</a:t>
            </a:r>
          </a:p>
          <a:p>
            <a:pPr marL="800100" lvl="1" indent="-342900">
              <a:lnSpc>
                <a:spcPct val="110000"/>
              </a:lnSpc>
              <a:buFont typeface="Arial" panose="020B0604020202020204" pitchFamily="34" charset="0"/>
              <a:buChar char="•"/>
            </a:pPr>
            <a:endParaRPr lang="en-US" dirty="0"/>
          </a:p>
          <a:p>
            <a:pPr marL="342900" indent="-342900">
              <a:lnSpc>
                <a:spcPct val="110000"/>
              </a:lnSpc>
              <a:buFont typeface="Arial" panose="020B0604020202020204" pitchFamily="34" charset="0"/>
              <a:buChar char="•"/>
            </a:pPr>
            <a:endParaRPr lang="en-US" dirty="0"/>
          </a:p>
        </p:txBody>
      </p:sp>
      <p:sp>
        <p:nvSpPr>
          <p:cNvPr id="13" name="Footer Placeholder 12">
            <a:extLst>
              <a:ext uri="{FF2B5EF4-FFF2-40B4-BE49-F238E27FC236}">
                <a16:creationId xmlns:a16="http://schemas.microsoft.com/office/drawing/2014/main" id="{F9F0620C-A07A-4063-1209-7533E96322A7}"/>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05987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E4A7-3FC4-3C76-1BF3-47919CAD672D}"/>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202EB69-7748-E89E-C98A-5655F9FAA866}"/>
              </a:ext>
            </a:extLst>
          </p:cNvPr>
          <p:cNvSpPr>
            <a:spLocks noGrp="1"/>
          </p:cNvSpPr>
          <p:nvPr>
            <p:ph type="sldNum" sz="quarter" idx="12"/>
          </p:nvPr>
        </p:nvSpPr>
        <p:spPr/>
        <p:txBody>
          <a:bodyPr/>
          <a:lstStyle/>
          <a:p>
            <a:fld id="{DFA4CD3D-26C8-47FF-8D13-9B32BAAB4735}" type="slidenum">
              <a:rPr lang="en-US" smtClean="0"/>
              <a:t>30</a:t>
            </a:fld>
            <a:endParaRPr lang="en-US" dirty="0"/>
          </a:p>
        </p:txBody>
      </p:sp>
      <p:sp>
        <p:nvSpPr>
          <p:cNvPr id="2" name="Title 1">
            <a:extLst>
              <a:ext uri="{FF2B5EF4-FFF2-40B4-BE49-F238E27FC236}">
                <a16:creationId xmlns:a16="http://schemas.microsoft.com/office/drawing/2014/main" id="{8226102C-EC52-52D0-8E30-026AAA1F774B}"/>
              </a:ext>
            </a:extLst>
          </p:cNvPr>
          <p:cNvSpPr>
            <a:spLocks noGrp="1"/>
          </p:cNvSpPr>
          <p:nvPr>
            <p:ph type="title"/>
          </p:nvPr>
        </p:nvSpPr>
        <p:spPr>
          <a:xfrm>
            <a:off x="396872" y="1556951"/>
            <a:ext cx="4647568" cy="2024979"/>
          </a:xfrm>
        </p:spPr>
        <p:txBody>
          <a:bodyPr>
            <a:normAutofit/>
          </a:bodyPr>
          <a:lstStyle/>
          <a:p>
            <a:r>
              <a:rPr lang="en-US" dirty="0"/>
              <a:t>Example download list</a:t>
            </a:r>
          </a:p>
        </p:txBody>
      </p:sp>
      <p:sp>
        <p:nvSpPr>
          <p:cNvPr id="13" name="Footer Placeholder 12">
            <a:extLst>
              <a:ext uri="{FF2B5EF4-FFF2-40B4-BE49-F238E27FC236}">
                <a16:creationId xmlns:a16="http://schemas.microsoft.com/office/drawing/2014/main" id="{D0451054-5E81-F737-07F3-BD456C08EA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4" name="Content Placeholder 2">
            <a:extLst>
              <a:ext uri="{FF2B5EF4-FFF2-40B4-BE49-F238E27FC236}">
                <a16:creationId xmlns:a16="http://schemas.microsoft.com/office/drawing/2014/main" id="{9CF0EC19-9538-4284-DBAB-7E8DB87C7436}"/>
              </a:ext>
            </a:extLst>
          </p:cNvPr>
          <p:cNvSpPr txBox="1">
            <a:spLocks/>
          </p:cNvSpPr>
          <p:nvPr/>
        </p:nvSpPr>
        <p:spPr>
          <a:xfrm>
            <a:off x="6096000" y="740368"/>
            <a:ext cx="4821044" cy="253570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dirty="0"/>
              <a:t>The list gives you the title, the URL, priority, issues.</a:t>
            </a:r>
          </a:p>
          <a:p>
            <a:pPr marL="342900" indent="-342900">
              <a:lnSpc>
                <a:spcPct val="110000"/>
              </a:lnSpc>
              <a:buFont typeface="Arial" panose="020B0604020202020204" pitchFamily="34" charset="0"/>
              <a:buChar char="•"/>
            </a:pPr>
            <a:r>
              <a:rPr lang="en-US" dirty="0"/>
              <a:t>Focus on high issues, then medium.</a:t>
            </a:r>
          </a:p>
          <a:p>
            <a:pPr marL="342900" indent="-342900">
              <a:lnSpc>
                <a:spcPct val="110000"/>
              </a:lnSpc>
              <a:buFont typeface="Arial" panose="020B0604020202020204" pitchFamily="34" charset="0"/>
              <a:buChar char="•"/>
            </a:pPr>
            <a:r>
              <a:rPr lang="en-US" dirty="0"/>
              <a:t>You or your editor can use this worksheet to add columns for your suggested Titles, H1s, headings, or changes.</a:t>
            </a:r>
          </a:p>
        </p:txBody>
      </p:sp>
      <p:pic>
        <p:nvPicPr>
          <p:cNvPr id="6" name="Picture 5">
            <a:extLst>
              <a:ext uri="{FF2B5EF4-FFF2-40B4-BE49-F238E27FC236}">
                <a16:creationId xmlns:a16="http://schemas.microsoft.com/office/drawing/2014/main" id="{D454F867-A315-A785-AF8C-183CDB91E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7104" y="3581930"/>
            <a:ext cx="8661845" cy="1886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48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C0D2A-7F5B-3A94-F002-4AE8DF0933CF}"/>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5FF8D8E-C156-15DC-2022-640FFDB82C20}"/>
              </a:ext>
            </a:extLst>
          </p:cNvPr>
          <p:cNvSpPr>
            <a:spLocks noGrp="1"/>
          </p:cNvSpPr>
          <p:nvPr>
            <p:ph type="sldNum" sz="quarter" idx="12"/>
          </p:nvPr>
        </p:nvSpPr>
        <p:spPr/>
        <p:txBody>
          <a:bodyPr/>
          <a:lstStyle/>
          <a:p>
            <a:fld id="{DFA4CD3D-26C8-47FF-8D13-9B32BAAB4735}" type="slidenum">
              <a:rPr lang="en-US" smtClean="0"/>
              <a:t>31</a:t>
            </a:fld>
            <a:endParaRPr lang="en-US" dirty="0"/>
          </a:p>
        </p:txBody>
      </p:sp>
      <p:sp>
        <p:nvSpPr>
          <p:cNvPr id="2" name="Title 1">
            <a:extLst>
              <a:ext uri="{FF2B5EF4-FFF2-40B4-BE49-F238E27FC236}">
                <a16:creationId xmlns:a16="http://schemas.microsoft.com/office/drawing/2014/main" id="{1DD25FE3-2ABB-AD25-01B4-AA65888C0C38}"/>
              </a:ext>
            </a:extLst>
          </p:cNvPr>
          <p:cNvSpPr>
            <a:spLocks noGrp="1"/>
          </p:cNvSpPr>
          <p:nvPr>
            <p:ph type="title"/>
          </p:nvPr>
        </p:nvSpPr>
        <p:spPr>
          <a:xfrm>
            <a:off x="396872" y="1556951"/>
            <a:ext cx="4647568" cy="2024979"/>
          </a:xfrm>
        </p:spPr>
        <p:txBody>
          <a:bodyPr>
            <a:normAutofit fontScale="90000"/>
          </a:bodyPr>
          <a:lstStyle/>
          <a:p>
            <a:r>
              <a:rPr lang="en-US" dirty="0"/>
              <a:t>Locate pages with SEO Opportunities (2)</a:t>
            </a:r>
          </a:p>
        </p:txBody>
      </p:sp>
      <p:sp>
        <p:nvSpPr>
          <p:cNvPr id="13" name="Footer Placeholder 12">
            <a:extLst>
              <a:ext uri="{FF2B5EF4-FFF2-40B4-BE49-F238E27FC236}">
                <a16:creationId xmlns:a16="http://schemas.microsoft.com/office/drawing/2014/main" id="{1D49B7A3-9F65-6C59-438F-F4916AB37C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4" name="Content Placeholder 2">
            <a:extLst>
              <a:ext uri="{FF2B5EF4-FFF2-40B4-BE49-F238E27FC236}">
                <a16:creationId xmlns:a16="http://schemas.microsoft.com/office/drawing/2014/main" id="{B478B951-00D2-6427-6FCF-272069DACAA6}"/>
              </a:ext>
              <a:ext uri="{C183D7F6-B498-43B3-948B-1728B52AA6E4}">
                <adec:decorative xmlns:adec="http://schemas.microsoft.com/office/drawing/2017/decorative" val="1"/>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Browser extension can show you all your headings.</a:t>
            </a:r>
          </a:p>
        </p:txBody>
      </p:sp>
      <p:pic>
        <p:nvPicPr>
          <p:cNvPr id="8" name="Picture 7" descr="A screen shot showing the shortcut to Page information, titles, and headings.">
            <a:extLst>
              <a:ext uri="{FF2B5EF4-FFF2-40B4-BE49-F238E27FC236}">
                <a16:creationId xmlns:a16="http://schemas.microsoft.com/office/drawing/2014/main" id="{7596954F-0E24-679E-E8B3-A63591A40EC6}"/>
              </a:ext>
            </a:extLst>
          </p:cNvPr>
          <p:cNvPicPr>
            <a:picLocks noChangeAspect="1"/>
          </p:cNvPicPr>
          <p:nvPr/>
        </p:nvPicPr>
        <p:blipFill>
          <a:blip r:embed="rId3"/>
          <a:stretch>
            <a:fillRect/>
          </a:stretch>
        </p:blipFill>
        <p:spPr>
          <a:xfrm>
            <a:off x="56526" y="219932"/>
            <a:ext cx="12135474" cy="6750397"/>
          </a:xfrm>
          <a:prstGeom prst="rect">
            <a:avLst/>
          </a:prstGeom>
        </p:spPr>
      </p:pic>
    </p:spTree>
    <p:extLst>
      <p:ext uri="{BB962C8B-B14F-4D97-AF65-F5344CB8AC3E}">
        <p14:creationId xmlns:p14="http://schemas.microsoft.com/office/powerpoint/2010/main" val="226404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7403-80BF-9F44-747F-7D20D91DE9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14F19-25C8-93B0-96F3-8040A82542CE}"/>
              </a:ext>
            </a:extLst>
          </p:cNvPr>
          <p:cNvSpPr>
            <a:spLocks noGrp="1"/>
          </p:cNvSpPr>
          <p:nvPr>
            <p:ph type="sldNum" sz="quarter" idx="12"/>
          </p:nvPr>
        </p:nvSpPr>
        <p:spPr/>
        <p:txBody>
          <a:bodyPr/>
          <a:lstStyle/>
          <a:p>
            <a:fld id="{DFA4CD3D-26C8-47FF-8D13-9B32BAAB4735}" type="slidenum">
              <a:rPr lang="en-US" smtClean="0"/>
              <a:t>32</a:t>
            </a:fld>
            <a:endParaRPr lang="en-US" dirty="0"/>
          </a:p>
        </p:txBody>
      </p:sp>
      <p:sp>
        <p:nvSpPr>
          <p:cNvPr id="3" name="Title 2">
            <a:extLst>
              <a:ext uri="{FF2B5EF4-FFF2-40B4-BE49-F238E27FC236}">
                <a16:creationId xmlns:a16="http://schemas.microsoft.com/office/drawing/2014/main" id="{FB006D9F-9446-F761-CD60-D60A423229DE}"/>
              </a:ext>
            </a:extLst>
          </p:cNvPr>
          <p:cNvSpPr>
            <a:spLocks noGrp="1"/>
          </p:cNvSpPr>
          <p:nvPr>
            <p:ph type="title"/>
          </p:nvPr>
        </p:nvSpPr>
        <p:spPr/>
        <p:txBody>
          <a:bodyPr/>
          <a:lstStyle/>
          <a:p>
            <a:r>
              <a:rPr lang="en-US" dirty="0"/>
              <a:t>Knowledge Base and Support</a:t>
            </a:r>
          </a:p>
        </p:txBody>
      </p:sp>
      <p:sp>
        <p:nvSpPr>
          <p:cNvPr id="4" name="Text Placeholder 3">
            <a:extLst>
              <a:ext uri="{FF2B5EF4-FFF2-40B4-BE49-F238E27FC236}">
                <a16:creationId xmlns:a16="http://schemas.microsoft.com/office/drawing/2014/main" id="{EC5F8BFC-3436-2CAE-6353-BF1AE33BDF72}"/>
              </a:ext>
            </a:extLst>
          </p:cNvPr>
          <p:cNvSpPr>
            <a:spLocks noGrp="1"/>
          </p:cNvSpPr>
          <p:nvPr>
            <p:ph type="body" idx="1"/>
          </p:nvPr>
        </p:nvSpPr>
        <p:spPr/>
        <p:txBody>
          <a:bodyPr/>
          <a:lstStyle/>
          <a:p>
            <a:r>
              <a:rPr lang="en-US" dirty="0"/>
              <a:t>Robust help library and support staff to answer questions</a:t>
            </a:r>
          </a:p>
        </p:txBody>
      </p:sp>
      <p:sp>
        <p:nvSpPr>
          <p:cNvPr id="5" name="Footer Placeholder 4">
            <a:extLst>
              <a:ext uri="{FF2B5EF4-FFF2-40B4-BE49-F238E27FC236}">
                <a16:creationId xmlns:a16="http://schemas.microsoft.com/office/drawing/2014/main" id="{016C1577-7752-0315-309A-23F3C18D52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7463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85A11-C077-6234-617B-5AF07766288E}"/>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590FBE2-ED7A-98EB-D269-87F00BFFE8B1}"/>
              </a:ext>
            </a:extLst>
          </p:cNvPr>
          <p:cNvSpPr>
            <a:spLocks noGrp="1"/>
          </p:cNvSpPr>
          <p:nvPr>
            <p:ph type="sldNum" sz="quarter" idx="12"/>
          </p:nvPr>
        </p:nvSpPr>
        <p:spPr/>
        <p:txBody>
          <a:bodyPr/>
          <a:lstStyle/>
          <a:p>
            <a:fld id="{DFA4CD3D-26C8-47FF-8D13-9B32BAAB4735}" type="slidenum">
              <a:rPr lang="en-US" smtClean="0"/>
              <a:t>33</a:t>
            </a:fld>
            <a:endParaRPr lang="en-US" dirty="0"/>
          </a:p>
        </p:txBody>
      </p:sp>
      <p:sp>
        <p:nvSpPr>
          <p:cNvPr id="2" name="Title 1">
            <a:extLst>
              <a:ext uri="{FF2B5EF4-FFF2-40B4-BE49-F238E27FC236}">
                <a16:creationId xmlns:a16="http://schemas.microsoft.com/office/drawing/2014/main" id="{8208B633-97C1-94F8-8B28-5BD41CB7076E}"/>
              </a:ext>
            </a:extLst>
          </p:cNvPr>
          <p:cNvSpPr>
            <a:spLocks noGrp="1"/>
          </p:cNvSpPr>
          <p:nvPr>
            <p:ph type="title"/>
          </p:nvPr>
        </p:nvSpPr>
        <p:spPr>
          <a:xfrm>
            <a:off x="396872" y="1556951"/>
            <a:ext cx="4647568" cy="2024979"/>
          </a:xfrm>
        </p:spPr>
        <p:txBody>
          <a:bodyPr>
            <a:normAutofit/>
          </a:bodyPr>
          <a:lstStyle/>
          <a:p>
            <a:r>
              <a:rPr lang="en-US" dirty="0"/>
              <a:t>Help and Support</a:t>
            </a:r>
          </a:p>
        </p:txBody>
      </p:sp>
      <p:sp>
        <p:nvSpPr>
          <p:cNvPr id="4" name="Content Placeholder 2">
            <a:extLst>
              <a:ext uri="{FF2B5EF4-FFF2-40B4-BE49-F238E27FC236}">
                <a16:creationId xmlns:a16="http://schemas.microsoft.com/office/drawing/2014/main" id="{7B6912BC-8AEA-D4AE-B17B-E9311E90993E}"/>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Help is on the way!</a:t>
            </a:r>
          </a:p>
        </p:txBody>
      </p:sp>
      <p:sp>
        <p:nvSpPr>
          <p:cNvPr id="3" name="Content Placeholder 2">
            <a:extLst>
              <a:ext uri="{FF2B5EF4-FFF2-40B4-BE49-F238E27FC236}">
                <a16:creationId xmlns:a16="http://schemas.microsoft.com/office/drawing/2014/main" id="{CE404188-B9DF-5BC9-0204-77389384D83A}"/>
              </a:ext>
            </a:extLst>
          </p:cNvPr>
          <p:cNvSpPr>
            <a:spLocks noGrp="1"/>
          </p:cNvSpPr>
          <p:nvPr>
            <p:ph sz="half" idx="2"/>
          </p:nvPr>
        </p:nvSpPr>
        <p:spPr>
          <a:xfrm>
            <a:off x="5794871" y="935665"/>
            <a:ext cx="5502878" cy="4835452"/>
          </a:xfrm>
        </p:spPr>
        <p:txBody>
          <a:bodyPr>
            <a:normAutofit fontScale="77500" lnSpcReduction="20000"/>
          </a:bodyPr>
          <a:lstStyle/>
          <a:p>
            <a:pPr marL="342900" indent="-342900">
              <a:lnSpc>
                <a:spcPct val="110000"/>
              </a:lnSpc>
              <a:buFont typeface="Arial" panose="020B0604020202020204" pitchFamily="34" charset="0"/>
              <a:buChar char="•"/>
            </a:pPr>
            <a:r>
              <a:rPr lang="en-US" dirty="0"/>
              <a:t>Use </a:t>
            </a:r>
            <a:r>
              <a:rPr lang="en-US" b="1" i="1" dirty="0"/>
              <a:t>Acquia Docs </a:t>
            </a:r>
            <a:r>
              <a:rPr lang="en-US" dirty="0"/>
              <a:t>for help and support articles for all of these modules. </a:t>
            </a:r>
            <a:r>
              <a:rPr lang="en-US" dirty="0">
                <a:hlinkClick r:id="rId3"/>
              </a:rPr>
              <a:t>https://docs.acquia.com/acquia-optimize</a:t>
            </a:r>
            <a:r>
              <a:rPr lang="en-US" dirty="0"/>
              <a:t> (located in the top navigation)</a:t>
            </a:r>
          </a:p>
          <a:p>
            <a:pPr marL="342900" indent="-342900">
              <a:lnSpc>
                <a:spcPct val="110000"/>
              </a:lnSpc>
              <a:buFont typeface="Arial" panose="020B0604020202020204" pitchFamily="34" charset="0"/>
              <a:buChar char="•"/>
            </a:pPr>
            <a:r>
              <a:rPr lang="en-US" dirty="0"/>
              <a:t>Use </a:t>
            </a:r>
            <a:r>
              <a:rPr lang="en-US" b="1" i="1" dirty="0"/>
              <a:t>Acquia Chat Contact Support </a:t>
            </a:r>
            <a:r>
              <a:rPr lang="en-US" dirty="0"/>
              <a:t>and they can help address questions on the fly or create the REGEX you need.</a:t>
            </a:r>
          </a:p>
          <a:p>
            <a:pPr marL="800100" lvl="1" indent="-342900">
              <a:lnSpc>
                <a:spcPct val="110000"/>
              </a:lnSpc>
              <a:buFont typeface="Arial" panose="020B0604020202020204" pitchFamily="34" charset="0"/>
              <a:buChar char="•"/>
            </a:pPr>
            <a:r>
              <a:rPr lang="en-US" dirty="0"/>
              <a:t>Try CoPilot AI for REGEX!</a:t>
            </a:r>
          </a:p>
          <a:p>
            <a:pPr marL="342900" indent="-342900">
              <a:lnSpc>
                <a:spcPct val="110000"/>
              </a:lnSpc>
              <a:buFont typeface="Arial" panose="020B0604020202020204" pitchFamily="34" charset="0"/>
              <a:buChar char="•"/>
            </a:pPr>
            <a:r>
              <a:rPr lang="en-US" dirty="0"/>
              <a:t>Office of Marketing and Communications </a:t>
            </a:r>
            <a:r>
              <a:rPr lang="en-US" dirty="0">
                <a:hlinkClick r:id="rId4"/>
              </a:rPr>
              <a:t>websupport@osu.edu</a:t>
            </a:r>
            <a:r>
              <a:rPr lang="en-US" dirty="0"/>
              <a:t> for additional trainings.</a:t>
            </a:r>
          </a:p>
          <a:p>
            <a:pPr marL="514350" indent="-514350">
              <a:lnSpc>
                <a:spcPct val="110000"/>
              </a:lnSpc>
              <a:buFont typeface="Wingdings" panose="05000000000000000000" pitchFamily="2" charset="2"/>
              <a:buChar char="q"/>
            </a:pPr>
            <a:r>
              <a:rPr lang="en-US" sz="2400" dirty="0">
                <a:hlinkClick r:id="rId5"/>
              </a:rPr>
              <a:t>https://new.monsido.com/</a:t>
            </a:r>
            <a:r>
              <a:rPr lang="en-US" sz="2400" dirty="0"/>
              <a:t> (tool login)</a:t>
            </a:r>
          </a:p>
          <a:p>
            <a:pPr marL="514350" indent="-514350">
              <a:lnSpc>
                <a:spcPct val="110000"/>
              </a:lnSpc>
              <a:buFont typeface="Wingdings" panose="05000000000000000000" pitchFamily="2" charset="2"/>
              <a:buChar char="q"/>
            </a:pPr>
            <a:r>
              <a:rPr lang="en-US" sz="2400" dirty="0">
                <a:hlinkClick r:id="rId6"/>
              </a:rPr>
              <a:t>https://go.osu.edu/web-quality</a:t>
            </a:r>
            <a:r>
              <a:rPr lang="en-US" sz="2400" dirty="0"/>
              <a:t> (supporting webpage)</a:t>
            </a:r>
          </a:p>
          <a:p>
            <a:pPr>
              <a:lnSpc>
                <a:spcPct val="110000"/>
              </a:lnSpc>
            </a:pPr>
            <a:r>
              <a:rPr lang="en-US" dirty="0"/>
              <a:t>We will communicate by email a few times a year to see how everyone is doing.</a:t>
            </a:r>
          </a:p>
        </p:txBody>
      </p:sp>
      <p:sp>
        <p:nvSpPr>
          <p:cNvPr id="13" name="Footer Placeholder 12">
            <a:extLst>
              <a:ext uri="{FF2B5EF4-FFF2-40B4-BE49-F238E27FC236}">
                <a16:creationId xmlns:a16="http://schemas.microsoft.com/office/drawing/2014/main" id="{09A40520-74DA-44DB-A80E-87744F517CB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3024650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FC49-E3C8-5575-5C65-AB0D970AA7F5}"/>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879DE50-7631-DD6C-50A4-78368799B5FB}"/>
              </a:ext>
            </a:extLst>
          </p:cNvPr>
          <p:cNvSpPr>
            <a:spLocks noGrp="1"/>
          </p:cNvSpPr>
          <p:nvPr>
            <p:ph type="sldNum" sz="quarter" idx="12"/>
          </p:nvPr>
        </p:nvSpPr>
        <p:spPr/>
        <p:txBody>
          <a:bodyPr/>
          <a:lstStyle/>
          <a:p>
            <a:fld id="{DFA4CD3D-26C8-47FF-8D13-9B32BAAB4735}" type="slidenum">
              <a:rPr lang="en-US" smtClean="0"/>
              <a:t>34</a:t>
            </a:fld>
            <a:endParaRPr lang="en-US" dirty="0"/>
          </a:p>
        </p:txBody>
      </p:sp>
      <p:sp>
        <p:nvSpPr>
          <p:cNvPr id="2" name="Title 1">
            <a:extLst>
              <a:ext uri="{FF2B5EF4-FFF2-40B4-BE49-F238E27FC236}">
                <a16:creationId xmlns:a16="http://schemas.microsoft.com/office/drawing/2014/main" id="{615E3DEC-C6B8-27C8-F0CC-7253C423584A}"/>
              </a:ext>
            </a:extLst>
          </p:cNvPr>
          <p:cNvSpPr>
            <a:spLocks noGrp="1"/>
          </p:cNvSpPr>
          <p:nvPr>
            <p:ph type="title"/>
          </p:nvPr>
        </p:nvSpPr>
        <p:spPr>
          <a:xfrm>
            <a:off x="396872" y="1556951"/>
            <a:ext cx="4647568" cy="2024979"/>
          </a:xfrm>
        </p:spPr>
        <p:txBody>
          <a:bodyPr>
            <a:normAutofit/>
          </a:bodyPr>
          <a:lstStyle/>
          <a:p>
            <a:r>
              <a:rPr lang="en-US" dirty="0"/>
              <a:t>About Accessibility</a:t>
            </a:r>
          </a:p>
        </p:txBody>
      </p:sp>
      <p:sp>
        <p:nvSpPr>
          <p:cNvPr id="4" name="Content Placeholder 2">
            <a:extLst>
              <a:ext uri="{FF2B5EF4-FFF2-40B4-BE49-F238E27FC236}">
                <a16:creationId xmlns:a16="http://schemas.microsoft.com/office/drawing/2014/main" id="{2CBE9B41-5895-27D8-6FB9-8EE7C28EF291}"/>
              </a:ext>
            </a:extLst>
          </p:cNvPr>
          <p:cNvSpPr txBox="1">
            <a:spLocks/>
          </p:cNvSpPr>
          <p:nvPr/>
        </p:nvSpPr>
        <p:spPr>
          <a:xfrm>
            <a:off x="480969" y="3581930"/>
            <a:ext cx="4482918" cy="163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i="0" kern="1200">
                <a:solidFill>
                  <a:srgbClr val="212325"/>
                </a:solidFill>
                <a:latin typeface="Buckeye Sans 2" pitchFamily="2" charset="77"/>
                <a:ea typeface="+mn-ea"/>
                <a:cs typeface="+mn-cs"/>
              </a:defRPr>
            </a:lvl1pPr>
            <a:lvl2pPr marL="457200" indent="0" algn="l" defTabSz="914400" rtl="0" eaLnBrk="1" latinLnBrk="0" hangingPunct="1">
              <a:lnSpc>
                <a:spcPct val="90000"/>
              </a:lnSpc>
              <a:spcBef>
                <a:spcPts val="500"/>
              </a:spcBef>
              <a:buClr>
                <a:schemeClr val="accent1"/>
              </a:buClr>
              <a:buSzPct val="110000"/>
              <a:buFont typeface="Arial" panose="020B0604020202020204" pitchFamily="34" charset="0"/>
              <a:buNone/>
              <a:defRPr sz="2000" b="0" i="0" kern="1200">
                <a:solidFill>
                  <a:srgbClr val="212325"/>
                </a:solidFill>
                <a:latin typeface="Buckeye Sans 2" pitchFamily="2" charset="77"/>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800" b="0" i="0" kern="1200">
                <a:solidFill>
                  <a:srgbClr val="212325"/>
                </a:solidFill>
                <a:latin typeface="Buckeye Sans 2" pitchFamily="2"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0" i="0" kern="1200">
                <a:solidFill>
                  <a:srgbClr val="212325"/>
                </a:solidFill>
                <a:latin typeface="Buckeye Sans 2"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Use university-approved tools,</a:t>
            </a:r>
          </a:p>
        </p:txBody>
      </p:sp>
      <p:sp>
        <p:nvSpPr>
          <p:cNvPr id="3" name="Content Placeholder 2">
            <a:extLst>
              <a:ext uri="{FF2B5EF4-FFF2-40B4-BE49-F238E27FC236}">
                <a16:creationId xmlns:a16="http://schemas.microsoft.com/office/drawing/2014/main" id="{2B8FC1AE-1451-E749-519D-5A9BB4CAB09E}"/>
              </a:ext>
            </a:extLst>
          </p:cNvPr>
          <p:cNvSpPr>
            <a:spLocks noGrp="1"/>
          </p:cNvSpPr>
          <p:nvPr>
            <p:ph sz="half" idx="2"/>
          </p:nvPr>
        </p:nvSpPr>
        <p:spPr>
          <a:xfrm>
            <a:off x="5794871" y="935665"/>
            <a:ext cx="5502878" cy="4835452"/>
          </a:xfrm>
        </p:spPr>
        <p:txBody>
          <a:bodyPr>
            <a:normAutofit/>
          </a:bodyPr>
          <a:lstStyle/>
          <a:p>
            <a:pPr marL="342900" indent="-342900">
              <a:lnSpc>
                <a:spcPct val="110000"/>
              </a:lnSpc>
              <a:buFont typeface="Arial" panose="020B0604020202020204" pitchFamily="34" charset="0"/>
              <a:buChar char="•"/>
            </a:pPr>
            <a:r>
              <a:rPr lang="en-US" dirty="0"/>
              <a:t>While Acquia Optimize has an accessibility module, we do not recommend using it.</a:t>
            </a:r>
          </a:p>
          <a:p>
            <a:pPr marL="342900" indent="-342900">
              <a:lnSpc>
                <a:spcPct val="110000"/>
              </a:lnSpc>
              <a:buFont typeface="Arial" panose="020B0604020202020204" pitchFamily="34" charset="0"/>
              <a:buChar char="•"/>
            </a:pPr>
            <a:r>
              <a:rPr lang="en-US" dirty="0"/>
              <a:t>Instead, focus on the tools and procedures used by your Accessibility coordinator and evaluator. </a:t>
            </a:r>
            <a:r>
              <a:rPr lang="en-US" dirty="0">
                <a:hlinkClick r:id="rId3"/>
              </a:rPr>
              <a:t>https://accessibility.osu.edu/digital-accessibility-policy/accessibility-coordinators/</a:t>
            </a:r>
            <a:r>
              <a:rPr lang="en-US" dirty="0"/>
              <a:t> </a:t>
            </a:r>
          </a:p>
        </p:txBody>
      </p:sp>
      <p:sp>
        <p:nvSpPr>
          <p:cNvPr id="13" name="Footer Placeholder 12">
            <a:extLst>
              <a:ext uri="{FF2B5EF4-FFF2-40B4-BE49-F238E27FC236}">
                <a16:creationId xmlns:a16="http://schemas.microsoft.com/office/drawing/2014/main" id="{0FCCBC94-94C1-EF86-2F75-946D75D7307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84746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75D93-193E-B5A0-9DDA-6FE78B7279F6}"/>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9095B4C-3122-EB76-A932-8F3A56EC4ACA}"/>
              </a:ext>
            </a:extLst>
          </p:cNvPr>
          <p:cNvSpPr>
            <a:spLocks noGrp="1"/>
          </p:cNvSpPr>
          <p:nvPr>
            <p:ph type="sldNum" sz="quarter" idx="12"/>
          </p:nvPr>
        </p:nvSpPr>
        <p:spPr/>
        <p:txBody>
          <a:bodyPr/>
          <a:lstStyle/>
          <a:p>
            <a:fld id="{DFA4CD3D-26C8-47FF-8D13-9B32BAAB4735}" type="slidenum">
              <a:rPr lang="en-US" smtClean="0"/>
              <a:t>4</a:t>
            </a:fld>
            <a:endParaRPr lang="en-US" dirty="0"/>
          </a:p>
        </p:txBody>
      </p:sp>
      <p:sp>
        <p:nvSpPr>
          <p:cNvPr id="2" name="Title 1">
            <a:extLst>
              <a:ext uri="{FF2B5EF4-FFF2-40B4-BE49-F238E27FC236}">
                <a16:creationId xmlns:a16="http://schemas.microsoft.com/office/drawing/2014/main" id="{3DC396C4-2989-45A8-ECB6-1318471FA2B0}"/>
              </a:ext>
            </a:extLst>
          </p:cNvPr>
          <p:cNvSpPr>
            <a:spLocks noGrp="1"/>
          </p:cNvSpPr>
          <p:nvPr>
            <p:ph type="title"/>
          </p:nvPr>
        </p:nvSpPr>
        <p:spPr>
          <a:xfrm>
            <a:off x="396872" y="1556951"/>
            <a:ext cx="4647568" cy="2024979"/>
          </a:xfrm>
        </p:spPr>
        <p:txBody>
          <a:bodyPr>
            <a:normAutofit/>
          </a:bodyPr>
          <a:lstStyle/>
          <a:p>
            <a:r>
              <a:rPr lang="en-US" dirty="0"/>
              <a:t>What we will cover today</a:t>
            </a:r>
          </a:p>
        </p:txBody>
      </p:sp>
      <p:sp>
        <p:nvSpPr>
          <p:cNvPr id="3" name="Content Placeholder 2">
            <a:extLst>
              <a:ext uri="{FF2B5EF4-FFF2-40B4-BE49-F238E27FC236}">
                <a16:creationId xmlns:a16="http://schemas.microsoft.com/office/drawing/2014/main" id="{E6C23D9A-1D5B-483C-020B-F89B39BCE43F}"/>
              </a:ext>
            </a:extLst>
          </p:cNvPr>
          <p:cNvSpPr>
            <a:spLocks noGrp="1"/>
          </p:cNvSpPr>
          <p:nvPr>
            <p:ph sz="half" idx="2"/>
          </p:nvPr>
        </p:nvSpPr>
        <p:spPr>
          <a:xfrm>
            <a:off x="5794871" y="935665"/>
            <a:ext cx="5041741" cy="4835452"/>
          </a:xfrm>
        </p:spPr>
        <p:txBody>
          <a:bodyPr>
            <a:normAutofit/>
          </a:bodyPr>
          <a:lstStyle/>
          <a:p>
            <a:pPr marL="342900" indent="-342900">
              <a:lnSpc>
                <a:spcPct val="110000"/>
              </a:lnSpc>
              <a:buFont typeface="Arial" panose="020B0604020202020204" pitchFamily="34" charset="0"/>
              <a:buChar char="•"/>
            </a:pPr>
            <a:r>
              <a:rPr lang="en-US" dirty="0"/>
              <a:t>Role management and structuring work</a:t>
            </a:r>
          </a:p>
          <a:p>
            <a:pPr marL="342900" indent="-342900">
              <a:lnSpc>
                <a:spcPct val="110000"/>
              </a:lnSpc>
              <a:buFont typeface="Arial" panose="020B0604020202020204" pitchFamily="34" charset="0"/>
              <a:buChar char="•"/>
            </a:pPr>
            <a:r>
              <a:rPr lang="en-US" dirty="0"/>
              <a:t>Managing your dictionary for success</a:t>
            </a:r>
          </a:p>
          <a:p>
            <a:pPr marL="342900" indent="-342900">
              <a:lnSpc>
                <a:spcPct val="110000"/>
              </a:lnSpc>
              <a:buFont typeface="Arial" panose="020B0604020202020204" pitchFamily="34" charset="0"/>
              <a:buChar char="•"/>
            </a:pPr>
            <a:r>
              <a:rPr lang="en-US" dirty="0"/>
              <a:t>Ohio State content policies</a:t>
            </a:r>
          </a:p>
          <a:p>
            <a:pPr marL="342900" indent="-342900">
              <a:lnSpc>
                <a:spcPct val="110000"/>
              </a:lnSpc>
              <a:buFont typeface="Arial" panose="020B0604020202020204" pitchFamily="34" charset="0"/>
              <a:buChar char="•"/>
            </a:pPr>
            <a:r>
              <a:rPr lang="en-US" dirty="0"/>
              <a:t>Running periodic quality scans</a:t>
            </a:r>
          </a:p>
          <a:p>
            <a:pPr marL="800100" lvl="1" indent="-342900">
              <a:lnSpc>
                <a:spcPct val="110000"/>
              </a:lnSpc>
              <a:buFont typeface="Arial" panose="020B0604020202020204" pitchFamily="34" charset="0"/>
              <a:buChar char="•"/>
            </a:pPr>
            <a:r>
              <a:rPr lang="en-US" dirty="0"/>
              <a:t>Broken links</a:t>
            </a:r>
          </a:p>
          <a:p>
            <a:pPr marL="800100" lvl="1" indent="-342900">
              <a:lnSpc>
                <a:spcPct val="110000"/>
              </a:lnSpc>
              <a:buFont typeface="Arial" panose="020B0604020202020204" pitchFamily="34" charset="0"/>
              <a:buChar char="•"/>
            </a:pPr>
            <a:r>
              <a:rPr lang="en-US" dirty="0"/>
              <a:t>Broken images</a:t>
            </a:r>
          </a:p>
          <a:p>
            <a:pPr marL="800100" lvl="1" indent="-342900">
              <a:lnSpc>
                <a:spcPct val="110000"/>
              </a:lnSpc>
              <a:buFont typeface="Arial" panose="020B0604020202020204" pitchFamily="34" charset="0"/>
              <a:buChar char="•"/>
            </a:pPr>
            <a:r>
              <a:rPr lang="en-US" dirty="0"/>
              <a:t>Misspellings</a:t>
            </a:r>
          </a:p>
          <a:p>
            <a:pPr marL="800100" lvl="1" indent="-342900">
              <a:lnSpc>
                <a:spcPct val="110000"/>
              </a:lnSpc>
              <a:buFont typeface="Arial" panose="020B0604020202020204" pitchFamily="34" charset="0"/>
              <a:buChar char="•"/>
            </a:pPr>
            <a:r>
              <a:rPr lang="en-US" dirty="0"/>
              <a:t>Search Optimization</a:t>
            </a:r>
          </a:p>
        </p:txBody>
      </p:sp>
      <p:sp>
        <p:nvSpPr>
          <p:cNvPr id="13" name="Footer Placeholder 12">
            <a:extLst>
              <a:ext uri="{FF2B5EF4-FFF2-40B4-BE49-F238E27FC236}">
                <a16:creationId xmlns:a16="http://schemas.microsoft.com/office/drawing/2014/main" id="{C274C22F-F163-A6B9-044D-AB08F9EAABE0}"/>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213100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BBB66-8BCD-85DB-9D32-421A4904E7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A1FC44-6FAC-8430-65A1-47E6EA0F1D11}"/>
              </a:ext>
            </a:extLst>
          </p:cNvPr>
          <p:cNvSpPr>
            <a:spLocks noGrp="1"/>
          </p:cNvSpPr>
          <p:nvPr>
            <p:ph type="sldNum" sz="quarter" idx="12"/>
          </p:nvPr>
        </p:nvSpPr>
        <p:spPr/>
        <p:txBody>
          <a:bodyPr/>
          <a:lstStyle/>
          <a:p>
            <a:fld id="{DFA4CD3D-26C8-47FF-8D13-9B32BAAB4735}" type="slidenum">
              <a:rPr lang="en-US" smtClean="0"/>
              <a:t>5</a:t>
            </a:fld>
            <a:endParaRPr lang="en-US" dirty="0"/>
          </a:p>
        </p:txBody>
      </p:sp>
      <p:sp>
        <p:nvSpPr>
          <p:cNvPr id="3" name="Title 2">
            <a:extLst>
              <a:ext uri="{FF2B5EF4-FFF2-40B4-BE49-F238E27FC236}">
                <a16:creationId xmlns:a16="http://schemas.microsoft.com/office/drawing/2014/main" id="{EBC882AD-75DC-EAC2-9F43-8F17A1692CE3}"/>
              </a:ext>
            </a:extLst>
          </p:cNvPr>
          <p:cNvSpPr>
            <a:spLocks noGrp="1"/>
          </p:cNvSpPr>
          <p:nvPr>
            <p:ph type="title"/>
          </p:nvPr>
        </p:nvSpPr>
        <p:spPr/>
        <p:txBody>
          <a:bodyPr/>
          <a:lstStyle/>
          <a:p>
            <a:r>
              <a:rPr lang="en-US" dirty="0"/>
              <a:t>Roles and Processes</a:t>
            </a:r>
          </a:p>
        </p:txBody>
      </p:sp>
      <p:sp>
        <p:nvSpPr>
          <p:cNvPr id="4" name="Text Placeholder 3">
            <a:extLst>
              <a:ext uri="{FF2B5EF4-FFF2-40B4-BE49-F238E27FC236}">
                <a16:creationId xmlns:a16="http://schemas.microsoft.com/office/drawing/2014/main" id="{459837B9-AC5A-491E-BD6F-32521E0F667B}"/>
              </a:ext>
            </a:extLst>
          </p:cNvPr>
          <p:cNvSpPr>
            <a:spLocks noGrp="1"/>
          </p:cNvSpPr>
          <p:nvPr>
            <p:ph type="body" idx="1"/>
          </p:nvPr>
        </p:nvSpPr>
        <p:spPr/>
        <p:txBody>
          <a:bodyPr/>
          <a:lstStyle/>
          <a:p>
            <a:r>
              <a:rPr lang="en-US" dirty="0"/>
              <a:t>Who and how to use Acquia Optimize</a:t>
            </a:r>
          </a:p>
        </p:txBody>
      </p:sp>
      <p:sp>
        <p:nvSpPr>
          <p:cNvPr id="5" name="Footer Placeholder 4">
            <a:extLst>
              <a:ext uri="{FF2B5EF4-FFF2-40B4-BE49-F238E27FC236}">
                <a16:creationId xmlns:a16="http://schemas.microsoft.com/office/drawing/2014/main" id="{C567203B-9769-AB5E-78CF-B50A61656A28}"/>
              </a:ext>
            </a:extLst>
          </p:cNvPr>
          <p:cNvSpPr>
            <a:spLocks noGrp="1"/>
          </p:cNvSpPr>
          <p:nvPr>
            <p:ph type="ftr" sz="quarter" idx="11"/>
          </p:nvPr>
        </p:nvSpPr>
        <p:spPr/>
        <p:txBody>
          <a:bodyPr/>
          <a:lstStyle/>
          <a:p>
            <a:r>
              <a:rPr lang="en-US" dirty="0"/>
              <a:t>Website Quality: Acquia Optimize</a:t>
            </a:r>
          </a:p>
        </p:txBody>
      </p:sp>
    </p:spTree>
    <p:extLst>
      <p:ext uri="{BB962C8B-B14F-4D97-AF65-F5344CB8AC3E}">
        <p14:creationId xmlns:p14="http://schemas.microsoft.com/office/powerpoint/2010/main" val="185574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7C78-DD3F-D0FA-C62D-D4046C2AD3F1}"/>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62777D76-5D47-FC81-27E6-21F2EFE9021E}"/>
              </a:ext>
            </a:extLst>
          </p:cNvPr>
          <p:cNvSpPr>
            <a:spLocks noGrp="1"/>
          </p:cNvSpPr>
          <p:nvPr>
            <p:ph type="sldNum" sz="quarter" idx="12"/>
          </p:nvPr>
        </p:nvSpPr>
        <p:spPr/>
        <p:txBody>
          <a:bodyPr/>
          <a:lstStyle/>
          <a:p>
            <a:fld id="{DFA4CD3D-26C8-47FF-8D13-9B32BAAB4735}" type="slidenum">
              <a:rPr lang="en-US" smtClean="0"/>
              <a:t>6</a:t>
            </a:fld>
            <a:endParaRPr lang="en-US" dirty="0"/>
          </a:p>
        </p:txBody>
      </p:sp>
      <p:sp>
        <p:nvSpPr>
          <p:cNvPr id="2" name="Title 1">
            <a:extLst>
              <a:ext uri="{FF2B5EF4-FFF2-40B4-BE49-F238E27FC236}">
                <a16:creationId xmlns:a16="http://schemas.microsoft.com/office/drawing/2014/main" id="{EA94F293-456F-AB51-CE54-6062851EA518}"/>
              </a:ext>
            </a:extLst>
          </p:cNvPr>
          <p:cNvSpPr>
            <a:spLocks noGrp="1"/>
          </p:cNvSpPr>
          <p:nvPr>
            <p:ph type="title"/>
          </p:nvPr>
        </p:nvSpPr>
        <p:spPr>
          <a:xfrm>
            <a:off x="311811" y="344840"/>
            <a:ext cx="4647568" cy="899170"/>
          </a:xfrm>
        </p:spPr>
        <p:txBody>
          <a:bodyPr>
            <a:normAutofit/>
          </a:bodyPr>
          <a:lstStyle/>
          <a:p>
            <a:r>
              <a:rPr lang="en-US" dirty="0"/>
              <a:t>Roles</a:t>
            </a:r>
          </a:p>
        </p:txBody>
      </p:sp>
      <p:sp>
        <p:nvSpPr>
          <p:cNvPr id="3" name="Content Placeholder 2">
            <a:extLst>
              <a:ext uri="{FF2B5EF4-FFF2-40B4-BE49-F238E27FC236}">
                <a16:creationId xmlns:a16="http://schemas.microsoft.com/office/drawing/2014/main" id="{F1715CA1-9973-1D63-3050-9A8507C58A5F}"/>
              </a:ext>
            </a:extLst>
          </p:cNvPr>
          <p:cNvSpPr>
            <a:spLocks noGrp="1"/>
          </p:cNvSpPr>
          <p:nvPr>
            <p:ph sz="half" idx="2"/>
          </p:nvPr>
        </p:nvSpPr>
        <p:spPr>
          <a:xfrm>
            <a:off x="5794871" y="935665"/>
            <a:ext cx="5041741" cy="4835452"/>
          </a:xfrm>
        </p:spPr>
        <p:txBody>
          <a:bodyPr>
            <a:noAutofit/>
          </a:bodyPr>
          <a:lstStyle/>
          <a:p>
            <a:pPr>
              <a:lnSpc>
                <a:spcPct val="110000"/>
              </a:lnSpc>
            </a:pPr>
            <a:r>
              <a:rPr lang="en-US" sz="1600" b="1" dirty="0"/>
              <a:t>Who should use this tool?</a:t>
            </a:r>
          </a:p>
          <a:p>
            <a:pPr marL="285750" indent="-285750">
              <a:lnSpc>
                <a:spcPct val="110000"/>
              </a:lnSpc>
              <a:buFont typeface="Arial" panose="020B0604020202020204" pitchFamily="34" charset="0"/>
              <a:buChar char="•"/>
            </a:pPr>
            <a:r>
              <a:rPr lang="en-US" sz="1400" dirty="0"/>
              <a:t>Web Lead (cares about SEO, Accessibility, Content, Policies) – all web leads should have access.</a:t>
            </a:r>
          </a:p>
          <a:p>
            <a:pPr marL="800100" lvl="1" indent="-342900">
              <a:lnSpc>
                <a:spcPct val="110000"/>
              </a:lnSpc>
              <a:buFont typeface="Arial" panose="020B0604020202020204" pitchFamily="34" charset="0"/>
              <a:buChar char="•"/>
            </a:pPr>
            <a:r>
              <a:rPr lang="en-US" sz="1200" dirty="0"/>
              <a:t>We’ll continue to communicate with Web Leads.</a:t>
            </a:r>
          </a:p>
          <a:p>
            <a:pPr marL="800100" lvl="1" indent="-342900">
              <a:lnSpc>
                <a:spcPct val="110000"/>
              </a:lnSpc>
              <a:buFont typeface="Arial" panose="020B0604020202020204" pitchFamily="34" charset="0"/>
              <a:buChar char="•"/>
            </a:pPr>
            <a:r>
              <a:rPr lang="en-US" sz="1200" dirty="0"/>
              <a:t>Web Leads organizes the processes for using these scans.</a:t>
            </a:r>
          </a:p>
          <a:p>
            <a:pPr marL="800100" lvl="1" indent="-342900">
              <a:lnSpc>
                <a:spcPct val="110000"/>
              </a:lnSpc>
              <a:buFont typeface="Arial" panose="020B0604020202020204" pitchFamily="34" charset="0"/>
              <a:buChar char="•"/>
            </a:pPr>
            <a:r>
              <a:rPr lang="en-US" sz="1200" dirty="0"/>
              <a:t>Request Optimize tool access for other people on teams. </a:t>
            </a:r>
            <a:r>
              <a:rPr lang="en-US" sz="1200" dirty="0">
                <a:hlinkClick r:id="rId3"/>
              </a:rPr>
              <a:t>https://go.osu.edu/web-quality</a:t>
            </a:r>
            <a:r>
              <a:rPr lang="en-US" sz="1200" dirty="0"/>
              <a:t> </a:t>
            </a:r>
          </a:p>
          <a:p>
            <a:pPr>
              <a:lnSpc>
                <a:spcPct val="110000"/>
              </a:lnSpc>
            </a:pPr>
            <a:r>
              <a:rPr lang="en-US" sz="1600" b="1" dirty="0"/>
              <a:t>Who else may have roles?</a:t>
            </a:r>
          </a:p>
          <a:p>
            <a:pPr marL="342900" indent="-342900">
              <a:lnSpc>
                <a:spcPct val="110000"/>
              </a:lnSpc>
              <a:buFont typeface="Arial" panose="020B0604020202020204" pitchFamily="34" charset="0"/>
              <a:buChar char="•"/>
            </a:pPr>
            <a:r>
              <a:rPr lang="en-US" sz="1400" b="1" dirty="0"/>
              <a:t>Content editors </a:t>
            </a:r>
            <a:r>
              <a:rPr lang="en-US" sz="1400" dirty="0"/>
              <a:t>care about content policy, SEO, quality.</a:t>
            </a:r>
          </a:p>
          <a:p>
            <a:pPr marL="342900" indent="-342900">
              <a:lnSpc>
                <a:spcPct val="110000"/>
              </a:lnSpc>
              <a:buFont typeface="Arial" panose="020B0604020202020204" pitchFamily="34" charset="0"/>
              <a:buChar char="•"/>
            </a:pPr>
            <a:r>
              <a:rPr lang="en-US" sz="1400" b="1" dirty="0"/>
              <a:t>Web developers </a:t>
            </a:r>
            <a:r>
              <a:rPr lang="en-US" sz="1400" dirty="0"/>
              <a:t>care about link quality, accessibility, some policies that affect performance.</a:t>
            </a:r>
          </a:p>
          <a:p>
            <a:pPr marL="342900" indent="-342900">
              <a:lnSpc>
                <a:spcPct val="110000"/>
              </a:lnSpc>
              <a:buFont typeface="Arial" panose="020B0604020202020204" pitchFamily="34" charset="0"/>
              <a:buChar char="•"/>
            </a:pPr>
            <a:r>
              <a:rPr lang="en-US" sz="1400" b="1" dirty="0"/>
              <a:t>Technical manager </a:t>
            </a:r>
            <a:r>
              <a:rPr lang="en-US" sz="1400" dirty="0"/>
              <a:t>(Accessibility, set-up Heartbeat, Quality)</a:t>
            </a:r>
          </a:p>
          <a:p>
            <a:pPr marL="342900" indent="-342900">
              <a:lnSpc>
                <a:spcPct val="110000"/>
              </a:lnSpc>
              <a:buFont typeface="Arial" panose="020B0604020202020204" pitchFamily="34" charset="0"/>
              <a:buChar char="•"/>
            </a:pPr>
            <a:r>
              <a:rPr lang="en-US" sz="1400" b="1" dirty="0"/>
              <a:t>Area Administrator </a:t>
            </a:r>
            <a:r>
              <a:rPr lang="en-US" sz="1400" dirty="0"/>
              <a:t>manages your account; manages access for your unit.</a:t>
            </a:r>
          </a:p>
          <a:p>
            <a:pPr>
              <a:lnSpc>
                <a:spcPct val="110000"/>
              </a:lnSpc>
            </a:pPr>
            <a:r>
              <a:rPr lang="en-US" sz="1400" b="1" dirty="0"/>
              <a:t>Work together to determine the best use of time.</a:t>
            </a:r>
          </a:p>
          <a:p>
            <a:pPr marL="342900" indent="-342900">
              <a:lnSpc>
                <a:spcPct val="110000"/>
              </a:lnSpc>
              <a:buFont typeface="Arial" panose="020B0604020202020204" pitchFamily="34" charset="0"/>
              <a:buChar char="•"/>
            </a:pPr>
            <a:endParaRPr lang="en-US" sz="1400" dirty="0"/>
          </a:p>
        </p:txBody>
      </p:sp>
      <p:sp>
        <p:nvSpPr>
          <p:cNvPr id="13" name="Footer Placeholder 12">
            <a:extLst>
              <a:ext uri="{FF2B5EF4-FFF2-40B4-BE49-F238E27FC236}">
                <a16:creationId xmlns:a16="http://schemas.microsoft.com/office/drawing/2014/main" id="{817A1447-B4FF-DB19-B608-48AE889B9EDC}"/>
              </a:ext>
            </a:extLst>
          </p:cNvPr>
          <p:cNvSpPr>
            <a:spLocks noGrp="1"/>
          </p:cNvSpPr>
          <p:nvPr>
            <p:ph type="ftr" sz="quarter" idx="11"/>
          </p:nvPr>
        </p:nvSpPr>
        <p:spPr/>
        <p:txBody>
          <a:bodyPr/>
          <a:lstStyle/>
          <a:p>
            <a:r>
              <a:rPr lang="en-US" dirty="0"/>
              <a:t>Website Quality: Acquia Optimize</a:t>
            </a:r>
          </a:p>
        </p:txBody>
      </p:sp>
      <p:graphicFrame>
        <p:nvGraphicFramePr>
          <p:cNvPr id="7" name="Diagram 6" descr="A diagram showing multiple roles described in the slide.">
            <a:extLst>
              <a:ext uri="{FF2B5EF4-FFF2-40B4-BE49-F238E27FC236}">
                <a16:creationId xmlns:a16="http://schemas.microsoft.com/office/drawing/2014/main" id="{125870B3-73AB-F2CF-9C72-960DC6E23B29}"/>
              </a:ext>
            </a:extLst>
          </p:cNvPr>
          <p:cNvGraphicFramePr/>
          <p:nvPr>
            <p:extLst>
              <p:ext uri="{D42A27DB-BD31-4B8C-83A1-F6EECF244321}">
                <p14:modId xmlns:p14="http://schemas.microsoft.com/office/powerpoint/2010/main" val="4169831517"/>
              </p:ext>
            </p:extLst>
          </p:nvPr>
        </p:nvGraphicFramePr>
        <p:xfrm>
          <a:off x="1563370" y="982313"/>
          <a:ext cx="4437380" cy="5051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25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0374-C444-12C7-0CE4-5C4C8FE18D3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078DC30-15D9-D073-9104-0427BA3FB5F1}"/>
              </a:ext>
            </a:extLst>
          </p:cNvPr>
          <p:cNvSpPr>
            <a:spLocks noGrp="1"/>
          </p:cNvSpPr>
          <p:nvPr>
            <p:ph type="sldNum" sz="quarter" idx="12"/>
          </p:nvPr>
        </p:nvSpPr>
        <p:spPr/>
        <p:txBody>
          <a:bodyPr/>
          <a:lstStyle/>
          <a:p>
            <a:fld id="{DFA4CD3D-26C8-47FF-8D13-9B32BAAB4735}" type="slidenum">
              <a:rPr lang="en-US" smtClean="0"/>
              <a:t>7</a:t>
            </a:fld>
            <a:endParaRPr lang="en-US" dirty="0"/>
          </a:p>
        </p:txBody>
      </p:sp>
      <p:sp>
        <p:nvSpPr>
          <p:cNvPr id="2" name="Title 1">
            <a:extLst>
              <a:ext uri="{FF2B5EF4-FFF2-40B4-BE49-F238E27FC236}">
                <a16:creationId xmlns:a16="http://schemas.microsoft.com/office/drawing/2014/main" id="{FB571BE2-8F82-0E12-6DAC-C47428549EED}"/>
              </a:ext>
            </a:extLst>
          </p:cNvPr>
          <p:cNvSpPr>
            <a:spLocks noGrp="1"/>
          </p:cNvSpPr>
          <p:nvPr>
            <p:ph type="title"/>
          </p:nvPr>
        </p:nvSpPr>
        <p:spPr>
          <a:xfrm>
            <a:off x="311811" y="344840"/>
            <a:ext cx="4647568" cy="899170"/>
          </a:xfrm>
        </p:spPr>
        <p:txBody>
          <a:bodyPr>
            <a:normAutofit/>
          </a:bodyPr>
          <a:lstStyle/>
          <a:p>
            <a:r>
              <a:rPr lang="en-US" dirty="0"/>
              <a:t>Area Admins</a:t>
            </a:r>
          </a:p>
        </p:txBody>
      </p:sp>
      <p:sp>
        <p:nvSpPr>
          <p:cNvPr id="3" name="Content Placeholder 2">
            <a:extLst>
              <a:ext uri="{FF2B5EF4-FFF2-40B4-BE49-F238E27FC236}">
                <a16:creationId xmlns:a16="http://schemas.microsoft.com/office/drawing/2014/main" id="{60666B70-6E41-6BA0-E659-FE0824FD5D05}"/>
              </a:ext>
            </a:extLst>
          </p:cNvPr>
          <p:cNvSpPr>
            <a:spLocks noGrp="1"/>
          </p:cNvSpPr>
          <p:nvPr>
            <p:ph sz="half" idx="2"/>
          </p:nvPr>
        </p:nvSpPr>
        <p:spPr>
          <a:xfrm>
            <a:off x="5794871" y="935665"/>
            <a:ext cx="5041741" cy="4835452"/>
          </a:xfrm>
        </p:spPr>
        <p:txBody>
          <a:bodyPr>
            <a:noAutofit/>
          </a:bodyPr>
          <a:lstStyle/>
          <a:p>
            <a:pPr>
              <a:lnSpc>
                <a:spcPct val="110000"/>
              </a:lnSpc>
            </a:pPr>
            <a:r>
              <a:rPr lang="en-US" sz="1600" b="1" dirty="0"/>
              <a:t>We do want one person from each unit to be an </a:t>
            </a:r>
            <a:r>
              <a:rPr lang="en-US" sz="1600" b="1" i="1" dirty="0"/>
              <a:t>area administrator </a:t>
            </a:r>
            <a:r>
              <a:rPr lang="en-US" sz="1600" b="1" dirty="0"/>
              <a:t>for Aquia Optimize. </a:t>
            </a:r>
          </a:p>
          <a:p>
            <a:pPr marL="342900" indent="-342900">
              <a:lnSpc>
                <a:spcPct val="110000"/>
              </a:lnSpc>
              <a:buFont typeface="Arial" panose="020B0604020202020204" pitchFamily="34" charset="0"/>
              <a:buChar char="•"/>
            </a:pPr>
            <a:r>
              <a:rPr lang="en-US" sz="1400" dirty="0"/>
              <a:t>Access requests</a:t>
            </a:r>
          </a:p>
          <a:p>
            <a:pPr marL="342900" indent="-342900">
              <a:lnSpc>
                <a:spcPct val="110000"/>
              </a:lnSpc>
              <a:buFont typeface="Arial" panose="020B0604020202020204" pitchFamily="34" charset="0"/>
              <a:buChar char="•"/>
            </a:pPr>
            <a:r>
              <a:rPr lang="en-US" sz="1400" dirty="0"/>
              <a:t>Dictionary</a:t>
            </a:r>
          </a:p>
          <a:p>
            <a:pPr marL="342900" indent="-342900">
              <a:lnSpc>
                <a:spcPct val="110000"/>
              </a:lnSpc>
              <a:buFont typeface="Arial" panose="020B0604020202020204" pitchFamily="34" charset="0"/>
              <a:buChar char="•"/>
            </a:pPr>
            <a:r>
              <a:rPr lang="en-US" sz="1400" dirty="0"/>
              <a:t>Locate your area admin if you have questions about your domains.</a:t>
            </a:r>
          </a:p>
          <a:p>
            <a:pPr marL="342900" indent="-342900">
              <a:lnSpc>
                <a:spcPct val="110000"/>
              </a:lnSpc>
              <a:buFont typeface="Arial" panose="020B0604020202020204" pitchFamily="34" charset="0"/>
              <a:buChar char="•"/>
            </a:pPr>
            <a:r>
              <a:rPr lang="en-US" sz="1400" dirty="0"/>
              <a:t>Fisher?</a:t>
            </a:r>
          </a:p>
        </p:txBody>
      </p:sp>
      <p:sp>
        <p:nvSpPr>
          <p:cNvPr id="13" name="Footer Placeholder 12">
            <a:extLst>
              <a:ext uri="{FF2B5EF4-FFF2-40B4-BE49-F238E27FC236}">
                <a16:creationId xmlns:a16="http://schemas.microsoft.com/office/drawing/2014/main" id="{5F992071-B55D-B65D-241F-828925975F2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graphicFrame>
        <p:nvGraphicFramePr>
          <p:cNvPr id="7" name="Diagram 6" descr="Same diagram showing multiple roles.">
            <a:extLst>
              <a:ext uri="{FF2B5EF4-FFF2-40B4-BE49-F238E27FC236}">
                <a16:creationId xmlns:a16="http://schemas.microsoft.com/office/drawing/2014/main" id="{154F178B-4FB1-AE5A-1865-98DEBEBD2CCC}"/>
              </a:ext>
            </a:extLst>
          </p:cNvPr>
          <p:cNvGraphicFramePr/>
          <p:nvPr>
            <p:extLst>
              <p:ext uri="{D42A27DB-BD31-4B8C-83A1-F6EECF244321}">
                <p14:modId xmlns:p14="http://schemas.microsoft.com/office/powerpoint/2010/main" val="657228480"/>
              </p:ext>
            </p:extLst>
          </p:nvPr>
        </p:nvGraphicFramePr>
        <p:xfrm>
          <a:off x="1563370" y="1244010"/>
          <a:ext cx="4437380" cy="4789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89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753C-20D7-34A6-F1B4-6617865D2E88}"/>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80DFD7F-29A8-E379-E35D-5B63283E80D6}"/>
              </a:ext>
            </a:extLst>
          </p:cNvPr>
          <p:cNvSpPr>
            <a:spLocks noGrp="1"/>
          </p:cNvSpPr>
          <p:nvPr>
            <p:ph type="sldNum" sz="quarter" idx="12"/>
          </p:nvPr>
        </p:nvSpPr>
        <p:spPr/>
        <p:txBody>
          <a:bodyPr/>
          <a:lstStyle/>
          <a:p>
            <a:fld id="{DFA4CD3D-26C8-47FF-8D13-9B32BAAB4735}" type="slidenum">
              <a:rPr lang="en-US" smtClean="0"/>
              <a:t>8</a:t>
            </a:fld>
            <a:endParaRPr lang="en-US" dirty="0"/>
          </a:p>
        </p:txBody>
      </p:sp>
      <p:sp>
        <p:nvSpPr>
          <p:cNvPr id="2" name="Title 1">
            <a:extLst>
              <a:ext uri="{FF2B5EF4-FFF2-40B4-BE49-F238E27FC236}">
                <a16:creationId xmlns:a16="http://schemas.microsoft.com/office/drawing/2014/main" id="{BCEC5D5E-A10E-DC05-02A3-6580F372528B}"/>
              </a:ext>
            </a:extLst>
          </p:cNvPr>
          <p:cNvSpPr>
            <a:spLocks noGrp="1"/>
          </p:cNvSpPr>
          <p:nvPr>
            <p:ph type="title"/>
          </p:nvPr>
        </p:nvSpPr>
        <p:spPr>
          <a:xfrm>
            <a:off x="311811" y="344840"/>
            <a:ext cx="4647568" cy="899170"/>
          </a:xfrm>
        </p:spPr>
        <p:txBody>
          <a:bodyPr>
            <a:normAutofit/>
          </a:bodyPr>
          <a:lstStyle/>
          <a:p>
            <a:r>
              <a:rPr lang="en-US" dirty="0"/>
              <a:t>Work Processes</a:t>
            </a:r>
          </a:p>
        </p:txBody>
      </p:sp>
      <p:sp>
        <p:nvSpPr>
          <p:cNvPr id="13" name="Footer Placeholder 12">
            <a:extLst>
              <a:ext uri="{FF2B5EF4-FFF2-40B4-BE49-F238E27FC236}">
                <a16:creationId xmlns:a16="http://schemas.microsoft.com/office/drawing/2014/main" id="{E509DFE6-3367-3A1F-615E-0032ED4120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sp>
        <p:nvSpPr>
          <p:cNvPr id="3" name="Content Placeholder 2">
            <a:extLst>
              <a:ext uri="{FF2B5EF4-FFF2-40B4-BE49-F238E27FC236}">
                <a16:creationId xmlns:a16="http://schemas.microsoft.com/office/drawing/2014/main" id="{BD91B7B0-E474-6C9B-A201-1C6ECD809EFD}"/>
              </a:ext>
            </a:extLst>
          </p:cNvPr>
          <p:cNvSpPr>
            <a:spLocks noGrp="1"/>
          </p:cNvSpPr>
          <p:nvPr>
            <p:ph sz="half" idx="2"/>
          </p:nvPr>
        </p:nvSpPr>
        <p:spPr>
          <a:xfrm>
            <a:off x="5794871" y="935665"/>
            <a:ext cx="5267139" cy="4835452"/>
          </a:xfrm>
        </p:spPr>
        <p:txBody>
          <a:bodyPr>
            <a:normAutofit fontScale="62500" lnSpcReduction="20000"/>
          </a:bodyPr>
          <a:lstStyle/>
          <a:p>
            <a:pPr>
              <a:lnSpc>
                <a:spcPct val="110000"/>
              </a:lnSpc>
            </a:pPr>
            <a:r>
              <a:rPr lang="en-US" sz="2900" dirty="0"/>
              <a:t>Two ways to integrate this into work.</a:t>
            </a:r>
          </a:p>
          <a:p>
            <a:pPr marL="342900" indent="-342900">
              <a:lnSpc>
                <a:spcPct val="110000"/>
              </a:lnSpc>
              <a:buFont typeface="Wingdings" panose="05000000000000000000" pitchFamily="2" charset="2"/>
              <a:buChar char="q"/>
            </a:pPr>
            <a:r>
              <a:rPr lang="en-US" sz="2900" dirty="0"/>
              <a:t>Schedule a quality review when you launch fresh pages or sites.</a:t>
            </a:r>
          </a:p>
          <a:p>
            <a:pPr marL="342900" indent="-342900">
              <a:lnSpc>
                <a:spcPct val="110000"/>
              </a:lnSpc>
              <a:buFont typeface="Wingdings" panose="05000000000000000000" pitchFamily="2" charset="2"/>
              <a:buChar char="q"/>
            </a:pPr>
            <a:r>
              <a:rPr lang="en-US" sz="2900" dirty="0"/>
              <a:t>Schedule a monthly or quarterly scan review according to your website risk. </a:t>
            </a:r>
            <a:r>
              <a:rPr lang="en-US" sz="2900" b="1" dirty="0"/>
              <a:t>The most visited pages or web sites should be reviewed more often for quality.</a:t>
            </a:r>
          </a:p>
          <a:p>
            <a:pPr lvl="1">
              <a:lnSpc>
                <a:spcPct val="110000"/>
              </a:lnSpc>
            </a:pPr>
            <a:r>
              <a:rPr lang="en-US" dirty="0"/>
              <a:t>A4 – Critical &gt;40,000 Users  (scan should be weekly)</a:t>
            </a:r>
          </a:p>
          <a:p>
            <a:pPr lvl="1">
              <a:lnSpc>
                <a:spcPct val="110000"/>
              </a:lnSpc>
            </a:pPr>
            <a:r>
              <a:rPr lang="en-US" dirty="0"/>
              <a:t>A3 – High 10,001 – 40,000 Users (scan should be monthly)</a:t>
            </a:r>
          </a:p>
          <a:p>
            <a:pPr lvl="1">
              <a:lnSpc>
                <a:spcPct val="110000"/>
              </a:lnSpc>
            </a:pPr>
            <a:r>
              <a:rPr lang="en-US" dirty="0"/>
              <a:t>A2 – Medium 501 – 10,000 Users (scan should be quarterly)</a:t>
            </a:r>
          </a:p>
          <a:p>
            <a:pPr lvl="1">
              <a:lnSpc>
                <a:spcPct val="110000"/>
              </a:lnSpc>
            </a:pPr>
            <a:r>
              <a:rPr lang="en-US" dirty="0"/>
              <a:t>A1 ‐ Low &lt;= 500 Users (scan should be quarterly)</a:t>
            </a:r>
          </a:p>
          <a:p>
            <a:pPr>
              <a:lnSpc>
                <a:spcPct val="110000"/>
              </a:lnSpc>
            </a:pPr>
            <a:endParaRPr lang="en-US" dirty="0"/>
          </a:p>
          <a:p>
            <a:pPr>
              <a:lnSpc>
                <a:spcPct val="110000"/>
              </a:lnSpc>
            </a:pPr>
            <a:r>
              <a:rPr lang="en-US" dirty="0"/>
              <a:t>More information: </a:t>
            </a:r>
            <a:r>
              <a:rPr lang="en-US" dirty="0">
                <a:hlinkClick r:id="rId3"/>
              </a:rPr>
              <a:t>https://omc.osu.edu/analytics-overview/analytics-dashboards</a:t>
            </a:r>
            <a:r>
              <a:rPr lang="en-US" dirty="0"/>
              <a:t> </a:t>
            </a:r>
          </a:p>
          <a:p>
            <a:pPr>
              <a:lnSpc>
                <a:spcPct val="110000"/>
              </a:lnSpc>
            </a:pPr>
            <a:r>
              <a:rPr lang="en-US" dirty="0"/>
              <a:t>Use the reporting dashboard to find your visitor traffic. </a:t>
            </a:r>
            <a:r>
              <a:rPr lang="en-US" dirty="0">
                <a:hlinkClick r:id="rId4"/>
              </a:rPr>
              <a:t>https://go.osu.edu/tableau-access-request</a:t>
            </a:r>
            <a:r>
              <a:rPr lang="en-US" dirty="0"/>
              <a:t>  </a:t>
            </a:r>
          </a:p>
          <a:p>
            <a:pPr>
              <a:lnSpc>
                <a:spcPct val="110000"/>
              </a:lnSpc>
            </a:pPr>
            <a:endParaRPr lang="en-US" dirty="0"/>
          </a:p>
        </p:txBody>
      </p:sp>
      <p:sp>
        <p:nvSpPr>
          <p:cNvPr id="4" name="Callout: Line 3">
            <a:extLst>
              <a:ext uri="{FF2B5EF4-FFF2-40B4-BE49-F238E27FC236}">
                <a16:creationId xmlns:a16="http://schemas.microsoft.com/office/drawing/2014/main" id="{59F74904-C970-9679-0B9C-A468335B0CF3}"/>
              </a:ext>
            </a:extLst>
          </p:cNvPr>
          <p:cNvSpPr/>
          <p:nvPr/>
        </p:nvSpPr>
        <p:spPr>
          <a:xfrm>
            <a:off x="2843561" y="1417983"/>
            <a:ext cx="2115818" cy="1247157"/>
          </a:xfrm>
          <a:prstGeom prst="borderCallout1">
            <a:avLst>
              <a:gd name="adj1" fmla="val 33028"/>
              <a:gd name="adj2" fmla="val 957"/>
              <a:gd name="adj3" fmla="val 102235"/>
              <a:gd name="adj4" fmla="val -16929"/>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dirty="0">
                <a:solidFill>
                  <a:schemeClr val="tx1"/>
                </a:solidFill>
              </a:rPr>
              <a:t>Schedule reviews in your calendars, Workfront or project management.</a:t>
            </a:r>
          </a:p>
        </p:txBody>
      </p:sp>
      <p:pic>
        <p:nvPicPr>
          <p:cNvPr id="8" name="Picture 7" descr="A screen image showing a recurring calendar item.">
            <a:extLst>
              <a:ext uri="{FF2B5EF4-FFF2-40B4-BE49-F238E27FC236}">
                <a16:creationId xmlns:a16="http://schemas.microsoft.com/office/drawing/2014/main" id="{D39C27DF-984A-1B97-6065-B82E8D0ED2C2}"/>
              </a:ext>
            </a:extLst>
          </p:cNvPr>
          <p:cNvPicPr>
            <a:picLocks noChangeAspect="1"/>
          </p:cNvPicPr>
          <p:nvPr/>
        </p:nvPicPr>
        <p:blipFill>
          <a:blip r:embed="rId5"/>
          <a:srcRect l="23025" r="-573"/>
          <a:stretch/>
        </p:blipFill>
        <p:spPr>
          <a:xfrm>
            <a:off x="311811" y="1083830"/>
            <a:ext cx="2717553" cy="2692538"/>
          </a:xfrm>
          <a:prstGeom prst="rect">
            <a:avLst/>
          </a:prstGeom>
          <a:ln>
            <a:noFill/>
          </a:ln>
          <a:effectLst>
            <a:outerShdw blurRad="292100" dist="139700" dir="2700000" algn="tl" rotWithShape="0">
              <a:srgbClr val="333333">
                <a:alpha val="65000"/>
              </a:srgbClr>
            </a:outerShdw>
          </a:effectLst>
        </p:spPr>
      </p:pic>
      <p:pic>
        <p:nvPicPr>
          <p:cNvPr id="5" name="Picture 4" descr="A screen image of the Tableau report">
            <a:extLst>
              <a:ext uri="{FF2B5EF4-FFF2-40B4-BE49-F238E27FC236}">
                <a16:creationId xmlns:a16="http://schemas.microsoft.com/office/drawing/2014/main" id="{C5E5DD57-1EFE-3500-A89C-45141BEF3313}"/>
              </a:ext>
            </a:extLst>
          </p:cNvPr>
          <p:cNvPicPr>
            <a:picLocks noChangeAspect="1"/>
          </p:cNvPicPr>
          <p:nvPr/>
        </p:nvPicPr>
        <p:blipFill>
          <a:blip r:embed="rId6"/>
          <a:srcRect r="40911"/>
          <a:stretch/>
        </p:blipFill>
        <p:spPr>
          <a:xfrm>
            <a:off x="1355388" y="3128491"/>
            <a:ext cx="3888905" cy="3541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335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B01DD-EE94-EA2A-9593-6D620EAEA88F}"/>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CB3070D-6A97-73CB-609C-C63B943C8F7D}"/>
              </a:ext>
            </a:extLst>
          </p:cNvPr>
          <p:cNvSpPr>
            <a:spLocks noGrp="1"/>
          </p:cNvSpPr>
          <p:nvPr>
            <p:ph type="sldNum" sz="quarter" idx="12"/>
          </p:nvPr>
        </p:nvSpPr>
        <p:spPr/>
        <p:txBody>
          <a:bodyPr/>
          <a:lstStyle/>
          <a:p>
            <a:fld id="{DFA4CD3D-26C8-47FF-8D13-9B32BAAB4735}" type="slidenum">
              <a:rPr lang="en-US" smtClean="0"/>
              <a:t>9</a:t>
            </a:fld>
            <a:endParaRPr lang="en-US" dirty="0"/>
          </a:p>
        </p:txBody>
      </p:sp>
      <p:sp>
        <p:nvSpPr>
          <p:cNvPr id="2" name="Title 1">
            <a:extLst>
              <a:ext uri="{FF2B5EF4-FFF2-40B4-BE49-F238E27FC236}">
                <a16:creationId xmlns:a16="http://schemas.microsoft.com/office/drawing/2014/main" id="{C8772FFA-FF7A-3A8F-9EBE-374BB4915DFF}"/>
              </a:ext>
            </a:extLst>
          </p:cNvPr>
          <p:cNvSpPr>
            <a:spLocks noGrp="1"/>
          </p:cNvSpPr>
          <p:nvPr>
            <p:ph type="title"/>
          </p:nvPr>
        </p:nvSpPr>
        <p:spPr>
          <a:xfrm>
            <a:off x="311811" y="344840"/>
            <a:ext cx="4647568" cy="899170"/>
          </a:xfrm>
        </p:spPr>
        <p:txBody>
          <a:bodyPr>
            <a:normAutofit/>
          </a:bodyPr>
          <a:lstStyle/>
          <a:p>
            <a:r>
              <a:rPr lang="en-US" dirty="0"/>
              <a:t>Emailed Reports</a:t>
            </a:r>
          </a:p>
        </p:txBody>
      </p:sp>
      <p:sp>
        <p:nvSpPr>
          <p:cNvPr id="3" name="Content Placeholder 2">
            <a:extLst>
              <a:ext uri="{FF2B5EF4-FFF2-40B4-BE49-F238E27FC236}">
                <a16:creationId xmlns:a16="http://schemas.microsoft.com/office/drawing/2014/main" id="{0F0E2010-1A35-8C7B-9A2E-0AFC63459B5A}"/>
              </a:ext>
            </a:extLst>
          </p:cNvPr>
          <p:cNvSpPr>
            <a:spLocks noGrp="1"/>
          </p:cNvSpPr>
          <p:nvPr>
            <p:ph sz="half" idx="2"/>
          </p:nvPr>
        </p:nvSpPr>
        <p:spPr>
          <a:xfrm>
            <a:off x="6095999" y="935665"/>
            <a:ext cx="5201749" cy="5140814"/>
          </a:xfrm>
        </p:spPr>
        <p:txBody>
          <a:bodyPr>
            <a:normAutofit fontScale="92500"/>
          </a:bodyPr>
          <a:lstStyle/>
          <a:p>
            <a:pPr>
              <a:lnSpc>
                <a:spcPct val="110000"/>
              </a:lnSpc>
            </a:pPr>
            <a:r>
              <a:rPr lang="en-US" dirty="0"/>
              <a:t>Do you want emails?</a:t>
            </a:r>
          </a:p>
          <a:p>
            <a:pPr marL="342900" indent="-342900">
              <a:lnSpc>
                <a:spcPct val="110000"/>
              </a:lnSpc>
              <a:buFont typeface="Arial" panose="020B0604020202020204" pitchFamily="34" charset="0"/>
              <a:buChar char="•"/>
            </a:pPr>
            <a:r>
              <a:rPr lang="en-US" dirty="0"/>
              <a:t>Emailed Reports can be scheduled.</a:t>
            </a:r>
          </a:p>
          <a:p>
            <a:pPr marL="342900" indent="-342900">
              <a:lnSpc>
                <a:spcPct val="110000"/>
              </a:lnSpc>
              <a:buFont typeface="Arial" panose="020B0604020202020204" pitchFamily="34" charset="0"/>
              <a:buChar char="•"/>
            </a:pPr>
            <a:r>
              <a:rPr lang="en-US" dirty="0"/>
              <a:t>Weekly report email contains the numbers on your scorecard. Is it helpful?</a:t>
            </a:r>
          </a:p>
          <a:p>
            <a:pPr marL="342900" indent="-342900">
              <a:lnSpc>
                <a:spcPct val="110000"/>
              </a:lnSpc>
              <a:buFont typeface="Arial" panose="020B0604020202020204" pitchFamily="34" charset="0"/>
              <a:buChar char="•"/>
            </a:pPr>
            <a:r>
              <a:rPr lang="en-US" dirty="0"/>
              <a:t>One email for each website. </a:t>
            </a:r>
          </a:p>
          <a:p>
            <a:pPr marL="800100" lvl="1" indent="-342900">
              <a:lnSpc>
                <a:spcPct val="110000"/>
              </a:lnSpc>
              <a:buFont typeface="Arial" panose="020B0604020202020204" pitchFamily="34" charset="0"/>
              <a:buChar char="•"/>
            </a:pPr>
            <a:r>
              <a:rPr lang="en-US" dirty="0"/>
              <a:t>Too many emails? Turn them off if you don’t use them. </a:t>
            </a:r>
          </a:p>
          <a:p>
            <a:pPr marL="800100" lvl="1" indent="-342900">
              <a:lnSpc>
                <a:spcPct val="110000"/>
              </a:lnSpc>
              <a:buFont typeface="Arial" panose="020B0604020202020204" pitchFamily="34" charset="0"/>
              <a:buChar char="•"/>
            </a:pPr>
            <a:r>
              <a:rPr lang="en-US" dirty="0"/>
              <a:t>Instead, set yourself a recurring calendar reminder to run scans on demand.</a:t>
            </a:r>
          </a:p>
          <a:p>
            <a:pPr marL="800100" lvl="1" indent="-342900">
              <a:lnSpc>
                <a:spcPct val="110000"/>
              </a:lnSpc>
              <a:buFont typeface="Arial" panose="020B0604020202020204" pitchFamily="34" charset="0"/>
              <a:buChar char="•"/>
            </a:pPr>
            <a:r>
              <a:rPr lang="en-US" dirty="0"/>
              <a:t>Start with no emailed reports and then see if they help.</a:t>
            </a:r>
          </a:p>
        </p:txBody>
      </p:sp>
      <p:sp>
        <p:nvSpPr>
          <p:cNvPr id="13" name="Footer Placeholder 12">
            <a:extLst>
              <a:ext uri="{FF2B5EF4-FFF2-40B4-BE49-F238E27FC236}">
                <a16:creationId xmlns:a16="http://schemas.microsoft.com/office/drawing/2014/main" id="{16B15C6A-9F6A-4E7A-3A75-F95BCDE0CA0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Website Quality: Acquia Optimize</a:t>
            </a:r>
          </a:p>
        </p:txBody>
      </p:sp>
      <p:pic>
        <p:nvPicPr>
          <p:cNvPr id="6" name="Picture 5" descr="A screen image showing scores of emails.">
            <a:extLst>
              <a:ext uri="{FF2B5EF4-FFF2-40B4-BE49-F238E27FC236}">
                <a16:creationId xmlns:a16="http://schemas.microsoft.com/office/drawing/2014/main" id="{0EE7E99C-ECAC-BA67-22D0-D994C2BC46BC}"/>
              </a:ext>
            </a:extLst>
          </p:cNvPr>
          <p:cNvPicPr>
            <a:picLocks noChangeAspect="1"/>
          </p:cNvPicPr>
          <p:nvPr/>
        </p:nvPicPr>
        <p:blipFill>
          <a:blip r:embed="rId3"/>
          <a:stretch>
            <a:fillRect/>
          </a:stretch>
        </p:blipFill>
        <p:spPr>
          <a:xfrm>
            <a:off x="128467" y="1163514"/>
            <a:ext cx="5014256" cy="3461168"/>
          </a:xfrm>
          <a:prstGeom prst="rect">
            <a:avLst/>
          </a:prstGeom>
          <a:ln>
            <a:noFill/>
          </a:ln>
          <a:effectLst>
            <a:outerShdw blurRad="292100" dist="139700" dir="2700000" algn="tl" rotWithShape="0">
              <a:srgbClr val="333333">
                <a:alpha val="65000"/>
              </a:srgbClr>
            </a:outerShdw>
          </a:effectLst>
        </p:spPr>
      </p:pic>
      <p:pic>
        <p:nvPicPr>
          <p:cNvPr id="5" name="Picture 4" descr="A screen image showing the emailed report and contents.">
            <a:extLst>
              <a:ext uri="{FF2B5EF4-FFF2-40B4-BE49-F238E27FC236}">
                <a16:creationId xmlns:a16="http://schemas.microsoft.com/office/drawing/2014/main" id="{A7FDE77A-AB3C-294B-DBFC-C4184453763F}"/>
              </a:ext>
            </a:extLst>
          </p:cNvPr>
          <p:cNvPicPr>
            <a:picLocks noChangeAspect="1"/>
          </p:cNvPicPr>
          <p:nvPr/>
        </p:nvPicPr>
        <p:blipFill>
          <a:blip r:embed="rId4"/>
          <a:stretch>
            <a:fillRect/>
          </a:stretch>
        </p:blipFill>
        <p:spPr>
          <a:xfrm>
            <a:off x="1551949" y="2596931"/>
            <a:ext cx="4115011" cy="4261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8596210"/>
      </p:ext>
    </p:extLst>
  </p:cSld>
  <p:clrMapOvr>
    <a:masterClrMapping/>
  </p:clrMapOvr>
</p:sld>
</file>

<file path=ppt/theme/theme1.xml><?xml version="1.0" encoding="utf-8"?>
<a:theme xmlns:a="http://schemas.openxmlformats.org/drawingml/2006/main" name="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1e7f3e-bb12-474b-b482-4fa739e63894">
      <Terms xmlns="http://schemas.microsoft.com/office/infopath/2007/PartnerControls"/>
    </lcf76f155ced4ddcb4097134ff3c332f>
    <TaxCatchAll xmlns="3ce6d955-4258-458b-ac6b-518e3d6206e9" xsi:nil="true"/>
    <SharedWithUsers xmlns="3ce6d955-4258-458b-ac6b-518e3d6206e9">
      <UserInfo>
        <DisplayName>Teston, Christa</DisplayName>
        <AccountId>14096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E8FF7B1B1D3747A56B7EC5FBA5B9DF" ma:contentTypeVersion="20" ma:contentTypeDescription="Create a new document." ma:contentTypeScope="" ma:versionID="db6fe9b72964e70ae75e6a634f11ef71">
  <xsd:schema xmlns:xsd="http://www.w3.org/2001/XMLSchema" xmlns:xs="http://www.w3.org/2001/XMLSchema" xmlns:p="http://schemas.microsoft.com/office/2006/metadata/properties" xmlns:ns2="8b1e7f3e-bb12-474b-b482-4fa739e63894" xmlns:ns3="3ce6d955-4258-458b-ac6b-518e3d6206e9" targetNamespace="http://schemas.microsoft.com/office/2006/metadata/properties" ma:root="true" ma:fieldsID="9af49d80f425e2bb4c758041fd59f16b" ns2:_="" ns3:_="">
    <xsd:import namespace="8b1e7f3e-bb12-474b-b482-4fa739e63894"/>
    <xsd:import namespace="3ce6d955-4258-458b-ac6b-518e3d6206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e7f3e-bb12-474b-b482-4fa739e63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e6d955-4258-458b-ac6b-518e3d6206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4ea684d-1910-4ad9-a292-ff73b776d231}" ma:internalName="TaxCatchAll" ma:showField="CatchAllData" ma:web="3ce6d955-4258-458b-ac6b-518e3d620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5B590-EC41-47D6-9826-DB3928C76193}">
  <ds:schemaRefs>
    <ds:schemaRef ds:uri="8b1e7f3e-bb12-474b-b482-4fa739e63894"/>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3ce6d955-4258-458b-ac6b-518e3d6206e9"/>
    <ds:schemaRef ds:uri="http://purl.org/dc/terms/"/>
    <ds:schemaRef ds:uri="http://purl.org/dc/dcmitype/"/>
    <ds:schemaRef ds:uri="http://purl.org/dc/elements/1.1/"/>
  </ds:schemaRefs>
</ds:datastoreItem>
</file>

<file path=customXml/itemProps2.xml><?xml version="1.0" encoding="utf-8"?>
<ds:datastoreItem xmlns:ds="http://schemas.openxmlformats.org/officeDocument/2006/customXml" ds:itemID="{8A8BEB66-0C0B-4B90-9CB4-1562F81D5409}">
  <ds:schemaRefs>
    <ds:schemaRef ds:uri="http://schemas.microsoft.com/sharepoint/v3/contenttype/forms"/>
  </ds:schemaRefs>
</ds:datastoreItem>
</file>

<file path=customXml/itemProps3.xml><?xml version="1.0" encoding="utf-8"?>
<ds:datastoreItem xmlns:ds="http://schemas.openxmlformats.org/officeDocument/2006/customXml" ds:itemID="{473057B0-15ED-4A46-B4C7-7A0D93E2C332}">
  <ds:schemaRefs>
    <ds:schemaRef ds:uri="3ce6d955-4258-458b-ac6b-518e3d6206e9"/>
    <ds:schemaRef ds:uri="8b1e7f3e-bb12-474b-b482-4fa739e6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948</TotalTime>
  <Words>2903</Words>
  <Application>Microsoft Office PowerPoint</Application>
  <PresentationFormat>Widescreen</PresentationFormat>
  <Paragraphs>351</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Arial</vt:lpstr>
      <vt:lpstr>Buckeye Sans 2</vt:lpstr>
      <vt:lpstr>Buckeye Sans 2 Black</vt:lpstr>
      <vt:lpstr>Buckeye Serif 2 Black</vt:lpstr>
      <vt:lpstr>Calibri</vt:lpstr>
      <vt:lpstr>Courier New</vt:lpstr>
      <vt:lpstr>Wingdings</vt:lpstr>
      <vt:lpstr>Office Theme</vt:lpstr>
      <vt:lpstr>Website Quality: Acquia Optimize</vt:lpstr>
      <vt:lpstr>Zoom Webinar Trainings</vt:lpstr>
      <vt:lpstr>Part 1 covered</vt:lpstr>
      <vt:lpstr>What we will cover today</vt:lpstr>
      <vt:lpstr>Roles and Processes</vt:lpstr>
      <vt:lpstr>Roles</vt:lpstr>
      <vt:lpstr>Area Admins</vt:lpstr>
      <vt:lpstr>Work Processes</vt:lpstr>
      <vt:lpstr>Emailed Reports</vt:lpstr>
      <vt:lpstr>A good  work-study job</vt:lpstr>
      <vt:lpstr>Access multiple domains</vt:lpstr>
      <vt:lpstr>Use the Chrome Extension</vt:lpstr>
      <vt:lpstr>Managing your Dictionary and Content Policies</vt:lpstr>
      <vt:lpstr>Dictionary</vt:lpstr>
      <vt:lpstr>Dictionary (2)</vt:lpstr>
      <vt:lpstr>Content policies</vt:lpstr>
      <vt:lpstr>Content policies (2) </vt:lpstr>
      <vt:lpstr>Complex Content policies?</vt:lpstr>
      <vt:lpstr>Reviewing your content policy matches.</vt:lpstr>
      <vt:lpstr>Review your top web pages</vt:lpstr>
      <vt:lpstr>Broken links and images</vt:lpstr>
      <vt:lpstr>Locate broken links</vt:lpstr>
      <vt:lpstr>Locate broken images</vt:lpstr>
      <vt:lpstr>Locate broken images (2)</vt:lpstr>
      <vt:lpstr>Potential misspellings and misspellings</vt:lpstr>
      <vt:lpstr>Potential misspellings and misspellings (2)</vt:lpstr>
      <vt:lpstr>Search Optimization</vt:lpstr>
      <vt:lpstr>Prime your pages for search</vt:lpstr>
      <vt:lpstr>Locate pages with SEO Opportunities</vt:lpstr>
      <vt:lpstr>Example download list</vt:lpstr>
      <vt:lpstr>Locate pages with SEO Opportunities (2)</vt:lpstr>
      <vt:lpstr>Knowledge Base and Support</vt:lpstr>
      <vt:lpstr>Help and Support</vt:lpstr>
      <vt:lpstr>About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Quality Training with Acquia Optimize Part1</dc:title>
  <dc:creator>meves.2@osu.edu</dc:creator>
  <cp:keywords>UX, Quality, Mosido</cp:keywords>
  <cp:lastModifiedBy>Meves, Diane</cp:lastModifiedBy>
  <cp:revision>8</cp:revision>
  <cp:lastPrinted>2025-01-08T19:23:28Z</cp:lastPrinted>
  <dcterms:created xsi:type="dcterms:W3CDTF">2021-09-24T16:29:17Z</dcterms:created>
  <dcterms:modified xsi:type="dcterms:W3CDTF">2025-02-10T21:45:36Z</dcterms:modified>
  <cp:category>user experience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0x010100EDE8FF7B1B1D3747A56B7EC5FBA5B9DF</vt:lpwstr>
  </property>
  <property fmtid="{D5CDD505-2E9C-101B-9397-08002B2CF9AE}" pid="3" name="MediaServiceImageTags">
    <vt:lpwstr/>
  </property>
</Properties>
</file>